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12"/>
  </p:notesMasterIdLst>
  <p:handoutMasterIdLst>
    <p:handoutMasterId r:id="rId13"/>
  </p:handoutMasterIdLst>
  <p:sldIdLst>
    <p:sldId id="341" r:id="rId2"/>
    <p:sldId id="343" r:id="rId3"/>
    <p:sldId id="344" r:id="rId4"/>
    <p:sldId id="349" r:id="rId5"/>
    <p:sldId id="350" r:id="rId6"/>
    <p:sldId id="345" r:id="rId7"/>
    <p:sldId id="346" r:id="rId8"/>
    <p:sldId id="347" r:id="rId9"/>
    <p:sldId id="348" r:id="rId10"/>
    <p:sldId id="285" r:id="rId11"/>
  </p:sldIdLst>
  <p:sldSz cx="9144000" cy="6858000" type="screen4x3"/>
  <p:notesSz cx="6858000" cy="889158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77957" autoAdjust="0"/>
  </p:normalViewPr>
  <p:slideViewPr>
    <p:cSldViewPr>
      <p:cViewPr varScale="1">
        <p:scale>
          <a:sx n="66" d="100"/>
          <a:sy n="66" d="100"/>
        </p:scale>
        <p:origin x="123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6481B-BF2F-4358-BB6F-6C2FCEC6614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DEB6EB-A08A-4459-99E0-2A86B7C4D50E}">
      <dgm:prSet phldrT="[Text]" custT="1"/>
      <dgm:spPr/>
      <dgm:t>
        <a:bodyPr/>
        <a:lstStyle/>
        <a:p>
          <a:pPr algn="ctr"/>
          <a:r>
            <a:rPr lang="en-US" sz="2200" dirty="0" smtClean="0"/>
            <a:t>A. Regular </a:t>
          </a:r>
          <a:r>
            <a:rPr lang="en-US" sz="2200" dirty="0" err="1" smtClean="0"/>
            <a:t>Programmes</a:t>
          </a:r>
          <a:endParaRPr lang="en-US" sz="2200" dirty="0" smtClean="0"/>
        </a:p>
        <a:p>
          <a:pPr algn="l"/>
          <a:r>
            <a:rPr lang="en-US" sz="2200" dirty="0" smtClean="0"/>
            <a:t>1. Diploma Courses</a:t>
          </a:r>
        </a:p>
        <a:p>
          <a:pPr algn="l"/>
          <a:r>
            <a:rPr lang="en-US" sz="1800" i="1" dirty="0" smtClean="0">
              <a:solidFill>
                <a:schemeClr val="bg1"/>
              </a:solidFill>
            </a:rPr>
            <a:t>      </a:t>
          </a:r>
          <a:r>
            <a:rPr lang="en-US" sz="1800" i="1" dirty="0" err="1" smtClean="0">
              <a:solidFill>
                <a:schemeClr val="bg1"/>
              </a:solidFill>
            </a:rPr>
            <a:t>DAg</a:t>
          </a:r>
          <a:r>
            <a:rPr lang="en-US" sz="1800" i="1" dirty="0" smtClean="0">
              <a:solidFill>
                <a:schemeClr val="bg1"/>
              </a:solidFill>
            </a:rPr>
            <a:t>(Plant), </a:t>
          </a:r>
          <a:r>
            <a:rPr lang="en-US" sz="1800" i="1" dirty="0" err="1" smtClean="0">
              <a:solidFill>
                <a:schemeClr val="bg1"/>
              </a:solidFill>
            </a:rPr>
            <a:t>DHM</a:t>
          </a:r>
          <a:r>
            <a:rPr lang="en-US" sz="1800" i="1" dirty="0" smtClean="0">
              <a:solidFill>
                <a:schemeClr val="bg1"/>
              </a:solidFill>
            </a:rPr>
            <a:t>, D Forestry,                          D food &amp; dairy, </a:t>
          </a:r>
          <a:r>
            <a:rPr lang="en-US" sz="1800" i="1" dirty="0" err="1" smtClean="0">
              <a:solidFill>
                <a:schemeClr val="bg1"/>
              </a:solidFill>
            </a:rPr>
            <a:t>DArE</a:t>
          </a:r>
          <a:r>
            <a:rPr lang="en-US" sz="1800" i="1" dirty="0" smtClean="0">
              <a:solidFill>
                <a:schemeClr val="bg1"/>
              </a:solidFill>
            </a:rPr>
            <a:t>, </a:t>
          </a:r>
          <a:r>
            <a:rPr lang="en-US" sz="1800" i="1" dirty="0" err="1" smtClean="0">
              <a:solidFill>
                <a:schemeClr val="bg1"/>
              </a:solidFill>
            </a:rPr>
            <a:t>DPh</a:t>
          </a:r>
          <a:r>
            <a:rPr lang="en-US" sz="1800" i="1" dirty="0" smtClean="0">
              <a:solidFill>
                <a:schemeClr val="bg1"/>
              </a:solidFill>
            </a:rPr>
            <a:t>, </a:t>
          </a:r>
          <a:r>
            <a:rPr lang="en-US" sz="1800" i="1" dirty="0" err="1" smtClean="0">
              <a:solidFill>
                <a:schemeClr val="bg1"/>
              </a:solidFill>
            </a:rPr>
            <a:t>CDR</a:t>
          </a:r>
          <a:r>
            <a:rPr lang="en-US" sz="1800" i="1" dirty="0" smtClean="0">
              <a:solidFill>
                <a:schemeClr val="bg1"/>
              </a:solidFill>
            </a:rPr>
            <a:t>, </a:t>
          </a:r>
          <a:r>
            <a:rPr lang="en-US" sz="1800" i="1" dirty="0" err="1" smtClean="0">
              <a:solidFill>
                <a:schemeClr val="bg1"/>
              </a:solidFill>
            </a:rPr>
            <a:t>CMLT</a:t>
          </a:r>
          <a:endParaRPr lang="en-US" sz="1800" i="1" dirty="0" smtClean="0">
            <a:solidFill>
              <a:schemeClr val="bg1"/>
            </a:solidFill>
          </a:endParaRPr>
        </a:p>
        <a:p>
          <a:pPr algn="l"/>
          <a:r>
            <a:rPr lang="en-US" sz="2200" dirty="0" smtClean="0"/>
            <a:t>2. </a:t>
          </a:r>
          <a:r>
            <a:rPr lang="en-US" sz="2200" dirty="0" err="1" smtClean="0"/>
            <a:t>Prediploma</a:t>
          </a:r>
          <a:r>
            <a:rPr lang="en-US" sz="2200" dirty="0" smtClean="0"/>
            <a:t> (</a:t>
          </a:r>
          <a:r>
            <a:rPr lang="en-US" sz="2200" dirty="0" err="1" smtClean="0"/>
            <a:t>TSLC</a:t>
          </a:r>
          <a:r>
            <a:rPr lang="en-US" sz="2200" dirty="0" smtClean="0"/>
            <a:t>) Courses</a:t>
          </a:r>
        </a:p>
        <a:p>
          <a:pPr algn="l"/>
          <a:r>
            <a:rPr lang="en-US" sz="1800" i="1" dirty="0" smtClean="0">
              <a:solidFill>
                <a:schemeClr val="bg1"/>
              </a:solidFill>
            </a:rPr>
            <a:t>     not till</a:t>
          </a:r>
          <a:endParaRPr lang="en-US" sz="1800" i="1" dirty="0">
            <a:solidFill>
              <a:schemeClr val="bg1"/>
            </a:solidFill>
          </a:endParaRPr>
        </a:p>
      </dgm:t>
    </dgm:pt>
    <dgm:pt modelId="{D473FC14-F596-43E2-A223-9755A4F57F0C}" type="parTrans" cxnId="{2C37712E-FDEF-4C64-BE62-D7C3F58BD903}">
      <dgm:prSet/>
      <dgm:spPr/>
      <dgm:t>
        <a:bodyPr/>
        <a:lstStyle/>
        <a:p>
          <a:endParaRPr lang="en-US"/>
        </a:p>
      </dgm:t>
    </dgm:pt>
    <dgm:pt modelId="{4BB63FD1-58D4-4A1C-BA40-C5CFA551C2CD}" type="sibTrans" cxnId="{2C37712E-FDEF-4C64-BE62-D7C3F58BD903}">
      <dgm:prSet/>
      <dgm:spPr/>
      <dgm:t>
        <a:bodyPr/>
        <a:lstStyle/>
        <a:p>
          <a:endParaRPr lang="en-US"/>
        </a:p>
      </dgm:t>
    </dgm:pt>
    <dgm:pt modelId="{EB003A6F-60F1-46BC-9850-F4AA003F2F89}">
      <dgm:prSet phldrT="[Text]" custT="1"/>
      <dgm:spPr/>
      <dgm:t>
        <a:bodyPr/>
        <a:lstStyle/>
        <a:p>
          <a:pPr algn="ctr"/>
          <a:r>
            <a:rPr lang="en-US" sz="1900" dirty="0" smtClean="0"/>
            <a:t>B. Sponsor </a:t>
          </a:r>
          <a:r>
            <a:rPr lang="en-US" sz="1900" dirty="0" err="1" smtClean="0"/>
            <a:t>Programmes</a:t>
          </a:r>
          <a:endParaRPr lang="en-US" sz="1900" dirty="0" smtClean="0"/>
        </a:p>
        <a:p>
          <a:pPr algn="l"/>
          <a:r>
            <a:rPr lang="en-US" sz="1900" dirty="0" smtClean="0"/>
            <a:t>1. Special </a:t>
          </a:r>
          <a:r>
            <a:rPr lang="en-US" sz="1900" dirty="0" err="1" smtClean="0"/>
            <a:t>Schlorship</a:t>
          </a:r>
          <a:r>
            <a:rPr lang="en-US" sz="1900" dirty="0" smtClean="0"/>
            <a:t> Courses</a:t>
          </a:r>
        </a:p>
        <a:p>
          <a:pPr algn="l"/>
          <a:r>
            <a:rPr lang="en-US" sz="1900" i="1" dirty="0" smtClean="0">
              <a:solidFill>
                <a:schemeClr val="bg1"/>
              </a:solidFill>
            </a:rPr>
            <a:t>      D food and dairy</a:t>
          </a:r>
        </a:p>
        <a:p>
          <a:pPr algn="l"/>
          <a:r>
            <a:rPr lang="en-US" sz="1900" dirty="0" smtClean="0"/>
            <a:t>2. Apprenticeship Courses</a:t>
          </a:r>
        </a:p>
        <a:p>
          <a:pPr algn="l"/>
          <a:r>
            <a:rPr lang="en-US" sz="1900" dirty="0" smtClean="0"/>
            <a:t>      </a:t>
          </a:r>
          <a:r>
            <a:rPr lang="en-US" sz="1800" i="1" dirty="0" err="1" smtClean="0">
              <a:solidFill>
                <a:schemeClr val="bg1"/>
              </a:solidFill>
            </a:rPr>
            <a:t>PDHM</a:t>
          </a:r>
          <a:endParaRPr lang="en-US" sz="1800" i="1" dirty="0" smtClean="0">
            <a:solidFill>
              <a:schemeClr val="bg1"/>
            </a:solidFill>
          </a:endParaRPr>
        </a:p>
        <a:p>
          <a:pPr algn="l"/>
          <a:r>
            <a:rPr lang="en-US" sz="1900" dirty="0" smtClean="0"/>
            <a:t>3.  One year professional courses</a:t>
          </a:r>
        </a:p>
        <a:p>
          <a:pPr algn="l"/>
          <a:r>
            <a:rPr lang="en-US" sz="1900" dirty="0" smtClean="0"/>
            <a:t>     </a:t>
          </a:r>
          <a:r>
            <a:rPr lang="en-US" sz="1800" i="1" dirty="0" smtClean="0">
              <a:solidFill>
                <a:schemeClr val="bg1"/>
              </a:solidFill>
            </a:rPr>
            <a:t>Not till date</a:t>
          </a:r>
        </a:p>
        <a:p>
          <a:pPr algn="l"/>
          <a:r>
            <a:rPr lang="en-US" sz="1900" dirty="0" smtClean="0"/>
            <a:t>4 Short-term Livelihood Trainings</a:t>
          </a:r>
        </a:p>
        <a:p>
          <a:pPr algn="l"/>
          <a:r>
            <a:rPr lang="en-US" sz="1900" dirty="0" smtClean="0"/>
            <a:t>   </a:t>
          </a:r>
          <a:r>
            <a:rPr lang="en-US" sz="1800" i="1" dirty="0" smtClean="0">
              <a:solidFill>
                <a:schemeClr val="bg1"/>
              </a:solidFill>
            </a:rPr>
            <a:t>Need, demand base </a:t>
          </a:r>
          <a:endParaRPr lang="en-US" sz="1800" i="1" dirty="0">
            <a:solidFill>
              <a:schemeClr val="bg1"/>
            </a:solidFill>
          </a:endParaRPr>
        </a:p>
      </dgm:t>
    </dgm:pt>
    <dgm:pt modelId="{96A2A980-6458-4705-B1C4-24C932C16DC0}" type="parTrans" cxnId="{97802522-AA5B-4F6F-9EBC-6C814D88C384}">
      <dgm:prSet/>
      <dgm:spPr/>
      <dgm:t>
        <a:bodyPr/>
        <a:lstStyle/>
        <a:p>
          <a:endParaRPr lang="en-US"/>
        </a:p>
      </dgm:t>
    </dgm:pt>
    <dgm:pt modelId="{D87D1009-A421-4B07-A2BB-1C54ECD41888}" type="sibTrans" cxnId="{97802522-AA5B-4F6F-9EBC-6C814D88C384}">
      <dgm:prSet/>
      <dgm:spPr/>
      <dgm:t>
        <a:bodyPr/>
        <a:lstStyle/>
        <a:p>
          <a:endParaRPr lang="en-US"/>
        </a:p>
      </dgm:t>
    </dgm:pt>
    <dgm:pt modelId="{C5A12D32-4CFC-4771-B756-904DB99A837F}">
      <dgm:prSet/>
      <dgm:spPr/>
      <dgm:t>
        <a:bodyPr/>
        <a:lstStyle/>
        <a:p>
          <a:pPr algn="l"/>
          <a:r>
            <a:rPr lang="en-US" dirty="0" smtClean="0"/>
            <a:t>308 students are enrolled annually in regular </a:t>
          </a:r>
          <a:r>
            <a:rPr lang="en-US" dirty="0" err="1" smtClean="0"/>
            <a:t>programmes</a:t>
          </a:r>
          <a:r>
            <a:rPr lang="en-US" dirty="0" smtClean="0"/>
            <a:t>; we contribute 68.34 % (NRS. 58,425,000) subsidy fee for students annually. We provide nearly 1.5 crore NRs scholarship to Nepali youths..</a:t>
          </a:r>
        </a:p>
      </dgm:t>
    </dgm:pt>
    <dgm:pt modelId="{47511A3A-CDB2-4AB9-8D5E-AE374E8E36C0}" type="parTrans" cxnId="{597B9B18-5269-4A50-B464-77F17EAD7734}">
      <dgm:prSet/>
      <dgm:spPr/>
      <dgm:t>
        <a:bodyPr/>
        <a:lstStyle/>
        <a:p>
          <a:endParaRPr lang="en-US"/>
        </a:p>
      </dgm:t>
    </dgm:pt>
    <dgm:pt modelId="{5BEB38E0-72EB-482E-BDA3-77A98799BC1B}" type="sibTrans" cxnId="{597B9B18-5269-4A50-B464-77F17EAD7734}">
      <dgm:prSet/>
      <dgm:spPr/>
      <dgm:t>
        <a:bodyPr/>
        <a:lstStyle/>
        <a:p>
          <a:endParaRPr lang="en-US"/>
        </a:p>
      </dgm:t>
    </dgm:pt>
    <dgm:pt modelId="{FB8C22A5-6A8C-493A-8B40-9D1B9ECAF486}" type="pres">
      <dgm:prSet presAssocID="{E9A6481B-BF2F-4358-BB6F-6C2FCEC6614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5AFD11-3E2E-4EC1-B4C5-C3A74C87FA65}" type="pres">
      <dgm:prSet presAssocID="{1CDEB6EB-A08A-4459-99E0-2A86B7C4D50E}" presName="node" presStyleLbl="node1" presStyleIdx="0" presStyleCnt="3" custScaleX="116503" custScaleY="170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433DA0-C460-4276-B5A4-7EC30973C0AD}" type="pres">
      <dgm:prSet presAssocID="{4BB63FD1-58D4-4A1C-BA40-C5CFA551C2CD}" presName="sibTrans" presStyleCnt="0"/>
      <dgm:spPr/>
    </dgm:pt>
    <dgm:pt modelId="{BEB277B9-9414-4109-AEB9-2D776AD428C5}" type="pres">
      <dgm:prSet presAssocID="{EB003A6F-60F1-46BC-9850-F4AA003F2F89}" presName="node" presStyleLbl="node1" presStyleIdx="1" presStyleCnt="3" custScaleX="118215" custScaleY="170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2ACC3-B4E3-4174-87E8-A60493808810}" type="pres">
      <dgm:prSet presAssocID="{D87D1009-A421-4B07-A2BB-1C54ECD41888}" presName="sibTrans" presStyleCnt="0"/>
      <dgm:spPr/>
    </dgm:pt>
    <dgm:pt modelId="{603BD0ED-FD25-4F10-A375-AAAF733447BE}" type="pres">
      <dgm:prSet presAssocID="{C5A12D32-4CFC-4771-B756-904DB99A837F}" presName="node" presStyleLbl="node1" presStyleIdx="2" presStyleCnt="3" custScaleX="248077" custScaleY="45422" custLinFactNeighborX="1608" custLinFactNeighborY="226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802522-AA5B-4F6F-9EBC-6C814D88C384}" srcId="{E9A6481B-BF2F-4358-BB6F-6C2FCEC6614E}" destId="{EB003A6F-60F1-46BC-9850-F4AA003F2F89}" srcOrd="1" destOrd="0" parTransId="{96A2A980-6458-4705-B1C4-24C932C16DC0}" sibTransId="{D87D1009-A421-4B07-A2BB-1C54ECD41888}"/>
    <dgm:cxn modelId="{2C37712E-FDEF-4C64-BE62-D7C3F58BD903}" srcId="{E9A6481B-BF2F-4358-BB6F-6C2FCEC6614E}" destId="{1CDEB6EB-A08A-4459-99E0-2A86B7C4D50E}" srcOrd="0" destOrd="0" parTransId="{D473FC14-F596-43E2-A223-9755A4F57F0C}" sibTransId="{4BB63FD1-58D4-4A1C-BA40-C5CFA551C2CD}"/>
    <dgm:cxn modelId="{54A813CE-1B65-46F6-A5A9-71CF823D1EEE}" type="presOf" srcId="{EB003A6F-60F1-46BC-9850-F4AA003F2F89}" destId="{BEB277B9-9414-4109-AEB9-2D776AD428C5}" srcOrd="0" destOrd="0" presId="urn:microsoft.com/office/officeart/2005/8/layout/default"/>
    <dgm:cxn modelId="{FA6B8111-CF0F-42E1-9128-1955FC92C6B2}" type="presOf" srcId="{C5A12D32-4CFC-4771-B756-904DB99A837F}" destId="{603BD0ED-FD25-4F10-A375-AAAF733447BE}" srcOrd="0" destOrd="0" presId="urn:microsoft.com/office/officeart/2005/8/layout/default"/>
    <dgm:cxn modelId="{A2EDA69A-AD1D-410F-B5FF-9BF4DF8947DE}" type="presOf" srcId="{E9A6481B-BF2F-4358-BB6F-6C2FCEC6614E}" destId="{FB8C22A5-6A8C-493A-8B40-9D1B9ECAF486}" srcOrd="0" destOrd="0" presId="urn:microsoft.com/office/officeart/2005/8/layout/default"/>
    <dgm:cxn modelId="{030698CA-3F22-4536-AC19-135CC80DF87D}" type="presOf" srcId="{1CDEB6EB-A08A-4459-99E0-2A86B7C4D50E}" destId="{955AFD11-3E2E-4EC1-B4C5-C3A74C87FA65}" srcOrd="0" destOrd="0" presId="urn:microsoft.com/office/officeart/2005/8/layout/default"/>
    <dgm:cxn modelId="{597B9B18-5269-4A50-B464-77F17EAD7734}" srcId="{E9A6481B-BF2F-4358-BB6F-6C2FCEC6614E}" destId="{C5A12D32-4CFC-4771-B756-904DB99A837F}" srcOrd="2" destOrd="0" parTransId="{47511A3A-CDB2-4AB9-8D5E-AE374E8E36C0}" sibTransId="{5BEB38E0-72EB-482E-BDA3-77A98799BC1B}"/>
    <dgm:cxn modelId="{F616D67B-1718-4D39-89FE-81400D463C65}" type="presParOf" srcId="{FB8C22A5-6A8C-493A-8B40-9D1B9ECAF486}" destId="{955AFD11-3E2E-4EC1-B4C5-C3A74C87FA65}" srcOrd="0" destOrd="0" presId="urn:microsoft.com/office/officeart/2005/8/layout/default"/>
    <dgm:cxn modelId="{77D1B18D-687E-4DB1-8A02-DD99FCF13DB2}" type="presParOf" srcId="{FB8C22A5-6A8C-493A-8B40-9D1B9ECAF486}" destId="{CF433DA0-C460-4276-B5A4-7EC30973C0AD}" srcOrd="1" destOrd="0" presId="urn:microsoft.com/office/officeart/2005/8/layout/default"/>
    <dgm:cxn modelId="{C87EABCD-C101-49EE-9F18-10BA0DBAABF3}" type="presParOf" srcId="{FB8C22A5-6A8C-493A-8B40-9D1B9ECAF486}" destId="{BEB277B9-9414-4109-AEB9-2D776AD428C5}" srcOrd="2" destOrd="0" presId="urn:microsoft.com/office/officeart/2005/8/layout/default"/>
    <dgm:cxn modelId="{AD20EB7C-FC15-4354-B090-0CCD21331D50}" type="presParOf" srcId="{FB8C22A5-6A8C-493A-8B40-9D1B9ECAF486}" destId="{68B2ACC3-B4E3-4174-87E8-A60493808810}" srcOrd="3" destOrd="0" presId="urn:microsoft.com/office/officeart/2005/8/layout/default"/>
    <dgm:cxn modelId="{E94D52E4-D333-4EC3-9B2D-5E6E0EA2B5FB}" type="presParOf" srcId="{FB8C22A5-6A8C-493A-8B40-9D1B9ECAF486}" destId="{603BD0ED-FD25-4F10-A375-AAAF733447B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D5621C-73D4-4965-A891-C97385F34A96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4F3D57-D416-454D-A953-4D31D278D72B}">
      <dgm:prSet phldrT="[Text]"/>
      <dgm:spPr/>
      <dgm:t>
        <a:bodyPr/>
        <a:lstStyle/>
        <a:p>
          <a:r>
            <a:rPr lang="en-US" dirty="0" smtClean="0"/>
            <a:t>Target</a:t>
          </a:r>
        </a:p>
        <a:p>
          <a:r>
            <a:rPr lang="en-US" dirty="0" smtClean="0"/>
            <a:t>308 to enroll. Tender for construction, tools, equipment, water tank</a:t>
          </a:r>
          <a:endParaRPr lang="en-US" dirty="0"/>
        </a:p>
      </dgm:t>
    </dgm:pt>
    <dgm:pt modelId="{E5890011-BF94-4A0A-8A57-918BB8E5BBE2}" type="parTrans" cxnId="{8731E067-DFBA-433E-97D0-0FBB9B76C78E}">
      <dgm:prSet/>
      <dgm:spPr/>
      <dgm:t>
        <a:bodyPr/>
        <a:lstStyle/>
        <a:p>
          <a:endParaRPr lang="en-US"/>
        </a:p>
      </dgm:t>
    </dgm:pt>
    <dgm:pt modelId="{A02A797C-D6CD-436F-B847-70207751D9C9}" type="sibTrans" cxnId="{8731E067-DFBA-433E-97D0-0FBB9B76C78E}">
      <dgm:prSet/>
      <dgm:spPr/>
      <dgm:t>
        <a:bodyPr/>
        <a:lstStyle/>
        <a:p>
          <a:endParaRPr lang="en-US"/>
        </a:p>
      </dgm:t>
    </dgm:pt>
    <dgm:pt modelId="{7C3D20CE-C2A8-4EF4-BAA8-4BEA932BF938}">
      <dgm:prSet phldrT="[Text]"/>
      <dgm:spPr/>
      <dgm:t>
        <a:bodyPr/>
        <a:lstStyle/>
        <a:p>
          <a:r>
            <a:rPr lang="en-US" dirty="0" smtClean="0"/>
            <a:t>Achievement                              206 enrolled (80%), tender processes completed (100%)</a:t>
          </a:r>
          <a:endParaRPr lang="en-US" dirty="0"/>
        </a:p>
      </dgm:t>
    </dgm:pt>
    <dgm:pt modelId="{A78B7D4E-5B6F-458A-BA42-9F5BB745EFDE}" type="parTrans" cxnId="{EBCAD2A8-2AAC-473D-91F1-1879B9F340E3}">
      <dgm:prSet/>
      <dgm:spPr/>
      <dgm:t>
        <a:bodyPr/>
        <a:lstStyle/>
        <a:p>
          <a:endParaRPr lang="en-US"/>
        </a:p>
      </dgm:t>
    </dgm:pt>
    <dgm:pt modelId="{903D2BED-9777-4344-A31F-C0B710C997D2}" type="sibTrans" cxnId="{EBCAD2A8-2AAC-473D-91F1-1879B9F340E3}">
      <dgm:prSet/>
      <dgm:spPr/>
      <dgm:t>
        <a:bodyPr/>
        <a:lstStyle/>
        <a:p>
          <a:endParaRPr lang="en-US"/>
        </a:p>
      </dgm:t>
    </dgm:pt>
    <dgm:pt modelId="{367A3B1C-5B44-4D9E-AA63-2C8D7DD4FA13}" type="pres">
      <dgm:prSet presAssocID="{EED5621C-73D4-4965-A891-C97385F34A9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4F745F-EA59-409E-888D-A861D5933864}" type="pres">
      <dgm:prSet presAssocID="{EED5621C-73D4-4965-A891-C97385F34A96}" presName="ribbon" presStyleLbl="node1" presStyleIdx="0" presStyleCnt="1"/>
      <dgm:spPr/>
    </dgm:pt>
    <dgm:pt modelId="{A2A472E5-2E74-455B-9418-15A2776D712D}" type="pres">
      <dgm:prSet presAssocID="{EED5621C-73D4-4965-A891-C97385F34A96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6CB49-6852-478C-B65A-F56D4075F383}" type="pres">
      <dgm:prSet presAssocID="{EED5621C-73D4-4965-A891-C97385F34A96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31E067-DFBA-433E-97D0-0FBB9B76C78E}" srcId="{EED5621C-73D4-4965-A891-C97385F34A96}" destId="{624F3D57-D416-454D-A953-4D31D278D72B}" srcOrd="0" destOrd="0" parTransId="{E5890011-BF94-4A0A-8A57-918BB8E5BBE2}" sibTransId="{A02A797C-D6CD-436F-B847-70207751D9C9}"/>
    <dgm:cxn modelId="{DCA8796E-4A93-42BC-927B-EFB68AA8139A}" type="presOf" srcId="{624F3D57-D416-454D-A953-4D31D278D72B}" destId="{A2A472E5-2E74-455B-9418-15A2776D712D}" srcOrd="0" destOrd="0" presId="urn:microsoft.com/office/officeart/2005/8/layout/arrow6"/>
    <dgm:cxn modelId="{EBCAD2A8-2AAC-473D-91F1-1879B9F340E3}" srcId="{EED5621C-73D4-4965-A891-C97385F34A96}" destId="{7C3D20CE-C2A8-4EF4-BAA8-4BEA932BF938}" srcOrd="1" destOrd="0" parTransId="{A78B7D4E-5B6F-458A-BA42-9F5BB745EFDE}" sibTransId="{903D2BED-9777-4344-A31F-C0B710C997D2}"/>
    <dgm:cxn modelId="{D0941FCF-268A-4C8F-924F-8E82897CB9AE}" type="presOf" srcId="{7C3D20CE-C2A8-4EF4-BAA8-4BEA932BF938}" destId="{1DB6CB49-6852-478C-B65A-F56D4075F383}" srcOrd="0" destOrd="0" presId="urn:microsoft.com/office/officeart/2005/8/layout/arrow6"/>
    <dgm:cxn modelId="{1A397218-FE85-4449-AAFC-49FAE3CA8008}" type="presOf" srcId="{EED5621C-73D4-4965-A891-C97385F34A96}" destId="{367A3B1C-5B44-4D9E-AA63-2C8D7DD4FA13}" srcOrd="0" destOrd="0" presId="urn:microsoft.com/office/officeart/2005/8/layout/arrow6"/>
    <dgm:cxn modelId="{78D909FB-F428-449E-9B92-2AE87F417F76}" type="presParOf" srcId="{367A3B1C-5B44-4D9E-AA63-2C8D7DD4FA13}" destId="{7F4F745F-EA59-409E-888D-A861D5933864}" srcOrd="0" destOrd="0" presId="urn:microsoft.com/office/officeart/2005/8/layout/arrow6"/>
    <dgm:cxn modelId="{053707EF-5855-4661-802B-89D6ED2E8C63}" type="presParOf" srcId="{367A3B1C-5B44-4D9E-AA63-2C8D7DD4FA13}" destId="{A2A472E5-2E74-455B-9418-15A2776D712D}" srcOrd="1" destOrd="0" presId="urn:microsoft.com/office/officeart/2005/8/layout/arrow6"/>
    <dgm:cxn modelId="{8A768BEA-E586-4A27-9246-F472560D917C}" type="presParOf" srcId="{367A3B1C-5B44-4D9E-AA63-2C8D7DD4FA13}" destId="{1DB6CB49-6852-478C-B65A-F56D4075F383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EE97D5-D527-466A-BC0B-C4037741FA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5DD00-F385-4D0B-BDAB-43AE3D8BA2AD}">
      <dgm:prSet phldrT="[Text]"/>
      <dgm:spPr/>
      <dgm:t>
        <a:bodyPr/>
        <a:lstStyle/>
        <a:p>
          <a:r>
            <a:rPr lang="en-US" dirty="0" smtClean="0"/>
            <a:t>1. Learn, Earn, Pay</a:t>
          </a:r>
          <a:endParaRPr lang="en-US" dirty="0"/>
        </a:p>
      </dgm:t>
    </dgm:pt>
    <dgm:pt modelId="{F615535E-D1AD-4B9F-BB7A-A7EE400C2D64}" type="parTrans" cxnId="{7020BB6B-1406-4C39-9B03-4B52BCE9F4CF}">
      <dgm:prSet/>
      <dgm:spPr/>
      <dgm:t>
        <a:bodyPr/>
        <a:lstStyle/>
        <a:p>
          <a:endParaRPr lang="en-US"/>
        </a:p>
      </dgm:t>
    </dgm:pt>
    <dgm:pt modelId="{6E4EB275-8C35-46DE-8461-6542F6C51E82}" type="sibTrans" cxnId="{7020BB6B-1406-4C39-9B03-4B52BCE9F4CF}">
      <dgm:prSet/>
      <dgm:spPr/>
      <dgm:t>
        <a:bodyPr/>
        <a:lstStyle/>
        <a:p>
          <a:endParaRPr lang="en-US"/>
        </a:p>
      </dgm:t>
    </dgm:pt>
    <dgm:pt modelId="{0F782A73-675A-40A9-9FD5-3ECBB495A30F}">
      <dgm:prSet phldrT="[Text]"/>
      <dgm:spPr/>
      <dgm:t>
        <a:bodyPr/>
        <a:lstStyle/>
        <a:p>
          <a:r>
            <a:rPr lang="en-US" dirty="0" smtClean="0"/>
            <a:t>Production unit operation and </a:t>
          </a:r>
          <a:r>
            <a:rPr lang="en-US" dirty="0" err="1" smtClean="0"/>
            <a:t>managegment</a:t>
          </a:r>
          <a:r>
            <a:rPr lang="en-US" dirty="0" smtClean="0"/>
            <a:t> </a:t>
          </a:r>
          <a:r>
            <a:rPr lang="en-US" dirty="0" err="1" smtClean="0"/>
            <a:t>prodecure</a:t>
          </a:r>
          <a:r>
            <a:rPr lang="en-US" dirty="0" smtClean="0"/>
            <a:t> 2078 is approved</a:t>
          </a:r>
          <a:endParaRPr lang="en-US" dirty="0"/>
        </a:p>
      </dgm:t>
    </dgm:pt>
    <dgm:pt modelId="{C40A129E-1977-45C4-9BE0-64196D4BAE4C}" type="parTrans" cxnId="{77DD4785-F7F1-46F3-A812-A015BE3F2982}">
      <dgm:prSet/>
      <dgm:spPr/>
      <dgm:t>
        <a:bodyPr/>
        <a:lstStyle/>
        <a:p>
          <a:endParaRPr lang="en-US"/>
        </a:p>
      </dgm:t>
    </dgm:pt>
    <dgm:pt modelId="{5A7E59FB-E7CA-408E-AE9A-E7ED5F385D5E}" type="sibTrans" cxnId="{77DD4785-F7F1-46F3-A812-A015BE3F2982}">
      <dgm:prSet/>
      <dgm:spPr/>
      <dgm:t>
        <a:bodyPr/>
        <a:lstStyle/>
        <a:p>
          <a:endParaRPr lang="en-US"/>
        </a:p>
      </dgm:t>
    </dgm:pt>
    <dgm:pt modelId="{9D74028B-D696-4E02-A3D0-190BEAA2A6B0}">
      <dgm:prSet phldrT="[Text]"/>
      <dgm:spPr/>
      <dgm:t>
        <a:bodyPr/>
        <a:lstStyle/>
        <a:p>
          <a:r>
            <a:rPr lang="en-US" dirty="0" smtClean="0"/>
            <a:t>2. Business Incubation Centre</a:t>
          </a:r>
          <a:endParaRPr lang="en-US" dirty="0"/>
        </a:p>
      </dgm:t>
    </dgm:pt>
    <dgm:pt modelId="{FA715F31-C2DA-44C1-BAD5-F41CF611B9F9}" type="parTrans" cxnId="{DF73A846-B081-45C9-B624-D8150587A595}">
      <dgm:prSet/>
      <dgm:spPr/>
      <dgm:t>
        <a:bodyPr/>
        <a:lstStyle/>
        <a:p>
          <a:endParaRPr lang="en-US"/>
        </a:p>
      </dgm:t>
    </dgm:pt>
    <dgm:pt modelId="{1B6B9C4F-2ADD-47C0-9F90-ED65313B99D4}" type="sibTrans" cxnId="{DF73A846-B081-45C9-B624-D8150587A595}">
      <dgm:prSet/>
      <dgm:spPr/>
      <dgm:t>
        <a:bodyPr/>
        <a:lstStyle/>
        <a:p>
          <a:endParaRPr lang="en-US"/>
        </a:p>
      </dgm:t>
    </dgm:pt>
    <dgm:pt modelId="{1D4A8F88-845E-413C-AB39-BC4B71D11B61}">
      <dgm:prSet phldrT="[Text]"/>
      <dgm:spPr/>
      <dgm:t>
        <a:bodyPr/>
        <a:lstStyle/>
        <a:p>
          <a:r>
            <a:rPr lang="en-US" dirty="0" smtClean="0"/>
            <a:t>BIC unit is formed</a:t>
          </a:r>
          <a:endParaRPr lang="en-US" dirty="0"/>
        </a:p>
      </dgm:t>
    </dgm:pt>
    <dgm:pt modelId="{BD3CFE74-FEAA-4007-A748-C3DC1B001CAA}" type="parTrans" cxnId="{DB2C7BBE-7D25-4362-979C-18FE5E07F294}">
      <dgm:prSet/>
      <dgm:spPr/>
      <dgm:t>
        <a:bodyPr/>
        <a:lstStyle/>
        <a:p>
          <a:endParaRPr lang="en-US"/>
        </a:p>
      </dgm:t>
    </dgm:pt>
    <dgm:pt modelId="{7EDFEEAE-97FD-4742-B053-C7B731874CA0}" type="sibTrans" cxnId="{DB2C7BBE-7D25-4362-979C-18FE5E07F294}">
      <dgm:prSet/>
      <dgm:spPr/>
      <dgm:t>
        <a:bodyPr/>
        <a:lstStyle/>
        <a:p>
          <a:endParaRPr lang="en-US"/>
        </a:p>
      </dgm:t>
    </dgm:pt>
    <dgm:pt modelId="{F2B56BB6-140A-43A5-92CF-B3A578DF1620}">
      <dgm:prSet phldrT="[Text]"/>
      <dgm:spPr/>
      <dgm:t>
        <a:bodyPr/>
        <a:lstStyle/>
        <a:p>
          <a:r>
            <a:rPr lang="en-US" dirty="0" smtClean="0"/>
            <a:t>Production unit is formed</a:t>
          </a:r>
          <a:endParaRPr lang="en-US" dirty="0"/>
        </a:p>
      </dgm:t>
    </dgm:pt>
    <dgm:pt modelId="{B7734E8D-77B1-435C-9F36-DD825DC50752}" type="parTrans" cxnId="{53318B7F-E470-4EBF-B084-F2ADC2DC3A5A}">
      <dgm:prSet/>
      <dgm:spPr/>
      <dgm:t>
        <a:bodyPr/>
        <a:lstStyle/>
        <a:p>
          <a:endParaRPr lang="en-US"/>
        </a:p>
      </dgm:t>
    </dgm:pt>
    <dgm:pt modelId="{02CF2ED5-6AF2-449B-86BE-2A2A0B7894D7}" type="sibTrans" cxnId="{53318B7F-E470-4EBF-B084-F2ADC2DC3A5A}">
      <dgm:prSet/>
      <dgm:spPr/>
      <dgm:t>
        <a:bodyPr/>
        <a:lstStyle/>
        <a:p>
          <a:endParaRPr lang="en-US"/>
        </a:p>
      </dgm:t>
    </dgm:pt>
    <dgm:pt modelId="{CE69F14E-1386-4235-8A24-D8414F3FBB8C}">
      <dgm:prSet phldrT="[Text]"/>
      <dgm:spPr/>
      <dgm:t>
        <a:bodyPr/>
        <a:lstStyle/>
        <a:p>
          <a:r>
            <a:rPr lang="en-US" dirty="0" smtClean="0"/>
            <a:t>Proposal is submitted</a:t>
          </a:r>
          <a:endParaRPr lang="en-US" dirty="0"/>
        </a:p>
      </dgm:t>
    </dgm:pt>
    <dgm:pt modelId="{465C7925-3E83-4D9E-98C6-CCA6673C54AD}" type="parTrans" cxnId="{7B823EAB-E823-474F-89F8-E178150C8278}">
      <dgm:prSet/>
      <dgm:spPr/>
      <dgm:t>
        <a:bodyPr/>
        <a:lstStyle/>
        <a:p>
          <a:endParaRPr lang="en-US"/>
        </a:p>
      </dgm:t>
    </dgm:pt>
    <dgm:pt modelId="{213B51F9-E682-462E-A58C-3AF081FC90AF}" type="sibTrans" cxnId="{7B823EAB-E823-474F-89F8-E178150C8278}">
      <dgm:prSet/>
      <dgm:spPr/>
      <dgm:t>
        <a:bodyPr/>
        <a:lstStyle/>
        <a:p>
          <a:endParaRPr lang="en-US"/>
        </a:p>
      </dgm:t>
    </dgm:pt>
    <dgm:pt modelId="{7393CB18-79BD-41AE-8EBA-2802871D2ADF}">
      <dgm:prSet phldrT="[Text]"/>
      <dgm:spPr/>
      <dgm:t>
        <a:bodyPr/>
        <a:lstStyle/>
        <a:p>
          <a:r>
            <a:rPr lang="en-US" dirty="0" smtClean="0"/>
            <a:t>Plan is developed</a:t>
          </a:r>
          <a:endParaRPr lang="en-US" dirty="0"/>
        </a:p>
      </dgm:t>
    </dgm:pt>
    <dgm:pt modelId="{4031E876-2835-4DA3-B7DF-1AA7AE78D4A8}" type="parTrans" cxnId="{1C611D4A-EF0A-46E5-8CA1-7FF0DE52EBDF}">
      <dgm:prSet/>
      <dgm:spPr/>
      <dgm:t>
        <a:bodyPr/>
        <a:lstStyle/>
        <a:p>
          <a:endParaRPr lang="en-US"/>
        </a:p>
      </dgm:t>
    </dgm:pt>
    <dgm:pt modelId="{66F0D2EC-D5D6-4A16-8A1E-84EB21F8D4AA}" type="sibTrans" cxnId="{1C611D4A-EF0A-46E5-8CA1-7FF0DE52EBDF}">
      <dgm:prSet/>
      <dgm:spPr/>
      <dgm:t>
        <a:bodyPr/>
        <a:lstStyle/>
        <a:p>
          <a:endParaRPr lang="en-US"/>
        </a:p>
      </dgm:t>
    </dgm:pt>
    <dgm:pt modelId="{1E07AECB-5CC6-4674-B139-55F74A647098}">
      <dgm:prSet phldrT="[Text]"/>
      <dgm:spPr/>
      <dgm:t>
        <a:bodyPr/>
        <a:lstStyle/>
        <a:p>
          <a:endParaRPr lang="en-US" dirty="0"/>
        </a:p>
      </dgm:t>
    </dgm:pt>
    <dgm:pt modelId="{AB564CF4-E787-4034-9A37-AAE885E87D44}" type="parTrans" cxnId="{AF1A876F-C7B2-4D66-B111-8B00C5EF80FB}">
      <dgm:prSet/>
      <dgm:spPr/>
      <dgm:t>
        <a:bodyPr/>
        <a:lstStyle/>
        <a:p>
          <a:endParaRPr lang="en-US"/>
        </a:p>
      </dgm:t>
    </dgm:pt>
    <dgm:pt modelId="{10B46C15-3175-446D-932C-693F43C6D03E}" type="sibTrans" cxnId="{AF1A876F-C7B2-4D66-B111-8B00C5EF80FB}">
      <dgm:prSet/>
      <dgm:spPr/>
      <dgm:t>
        <a:bodyPr/>
        <a:lstStyle/>
        <a:p>
          <a:endParaRPr lang="en-US"/>
        </a:p>
      </dgm:t>
    </dgm:pt>
    <dgm:pt modelId="{C01D82EE-FFE0-4577-A64D-AE3C219314F3}" type="pres">
      <dgm:prSet presAssocID="{D6EE97D5-D527-466A-BC0B-C4037741FA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2E5561-E27B-4148-B0EC-B128DD423296}" type="pres">
      <dgm:prSet presAssocID="{79F5DD00-F385-4D0B-BDAB-43AE3D8BA2A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24B7F9-D680-4FB0-A681-4C3964EB9A84}" type="pres">
      <dgm:prSet presAssocID="{79F5DD00-F385-4D0B-BDAB-43AE3D8BA2A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290162-7170-4788-9C75-561FC7E6B82D}" type="pres">
      <dgm:prSet presAssocID="{9D74028B-D696-4E02-A3D0-190BEAA2A6B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A5563-D048-4E68-8277-0938AAFB67A3}" type="pres">
      <dgm:prSet presAssocID="{9D74028B-D696-4E02-A3D0-190BEAA2A6B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73D1C7-0DB5-498C-8D89-30594AD3A941}" type="presOf" srcId="{D6EE97D5-D527-466A-BC0B-C4037741FAAA}" destId="{C01D82EE-FFE0-4577-A64D-AE3C219314F3}" srcOrd="0" destOrd="0" presId="urn:microsoft.com/office/officeart/2005/8/layout/vList2"/>
    <dgm:cxn modelId="{77991F66-D632-4E3A-A206-9B8073D1CEC6}" type="presOf" srcId="{0F782A73-675A-40A9-9FD5-3ECBB495A30F}" destId="{8624B7F9-D680-4FB0-A681-4C3964EB9A84}" srcOrd="0" destOrd="0" presId="urn:microsoft.com/office/officeart/2005/8/layout/vList2"/>
    <dgm:cxn modelId="{32142660-910E-46EA-95C8-25868705DBAE}" type="presOf" srcId="{CE69F14E-1386-4235-8A24-D8414F3FBB8C}" destId="{8624B7F9-D680-4FB0-A681-4C3964EB9A84}" srcOrd="0" destOrd="2" presId="urn:microsoft.com/office/officeart/2005/8/layout/vList2"/>
    <dgm:cxn modelId="{DF73A846-B081-45C9-B624-D8150587A595}" srcId="{D6EE97D5-D527-466A-BC0B-C4037741FAAA}" destId="{9D74028B-D696-4E02-A3D0-190BEAA2A6B0}" srcOrd="1" destOrd="0" parTransId="{FA715F31-C2DA-44C1-BAD5-F41CF611B9F9}" sibTransId="{1B6B9C4F-2ADD-47C0-9F90-ED65313B99D4}"/>
    <dgm:cxn modelId="{DB2C7BBE-7D25-4362-979C-18FE5E07F294}" srcId="{9D74028B-D696-4E02-A3D0-190BEAA2A6B0}" destId="{1D4A8F88-845E-413C-AB39-BC4B71D11B61}" srcOrd="0" destOrd="0" parTransId="{BD3CFE74-FEAA-4007-A748-C3DC1B001CAA}" sibTransId="{7EDFEEAE-97FD-4742-B053-C7B731874CA0}"/>
    <dgm:cxn modelId="{DE1EE793-D882-429C-9776-75924AC0B5EA}" type="presOf" srcId="{1D4A8F88-845E-413C-AB39-BC4B71D11B61}" destId="{885A5563-D048-4E68-8277-0938AAFB67A3}" srcOrd="0" destOrd="0" presId="urn:microsoft.com/office/officeart/2005/8/layout/vList2"/>
    <dgm:cxn modelId="{AF1A876F-C7B2-4D66-B111-8B00C5EF80FB}" srcId="{9D74028B-D696-4E02-A3D0-190BEAA2A6B0}" destId="{1E07AECB-5CC6-4674-B139-55F74A647098}" srcOrd="1" destOrd="0" parTransId="{AB564CF4-E787-4034-9A37-AAE885E87D44}" sibTransId="{10B46C15-3175-446D-932C-693F43C6D03E}"/>
    <dgm:cxn modelId="{1C611D4A-EF0A-46E5-8CA1-7FF0DE52EBDF}" srcId="{79F5DD00-F385-4D0B-BDAB-43AE3D8BA2AD}" destId="{7393CB18-79BD-41AE-8EBA-2802871D2ADF}" srcOrd="3" destOrd="0" parTransId="{4031E876-2835-4DA3-B7DF-1AA7AE78D4A8}" sibTransId="{66F0D2EC-D5D6-4A16-8A1E-84EB21F8D4AA}"/>
    <dgm:cxn modelId="{918007C5-54E4-4A1B-B870-15AB5AF2B776}" type="presOf" srcId="{79F5DD00-F385-4D0B-BDAB-43AE3D8BA2AD}" destId="{6D2E5561-E27B-4148-B0EC-B128DD423296}" srcOrd="0" destOrd="0" presId="urn:microsoft.com/office/officeart/2005/8/layout/vList2"/>
    <dgm:cxn modelId="{77DD4785-F7F1-46F3-A812-A015BE3F2982}" srcId="{79F5DD00-F385-4D0B-BDAB-43AE3D8BA2AD}" destId="{0F782A73-675A-40A9-9FD5-3ECBB495A30F}" srcOrd="0" destOrd="0" parTransId="{C40A129E-1977-45C4-9BE0-64196D4BAE4C}" sibTransId="{5A7E59FB-E7CA-408E-AE9A-E7ED5F385D5E}"/>
    <dgm:cxn modelId="{070B497E-4494-4A18-A3D3-DA09E3F7E7EF}" type="presOf" srcId="{1E07AECB-5CC6-4674-B139-55F74A647098}" destId="{885A5563-D048-4E68-8277-0938AAFB67A3}" srcOrd="0" destOrd="1" presId="urn:microsoft.com/office/officeart/2005/8/layout/vList2"/>
    <dgm:cxn modelId="{7B823EAB-E823-474F-89F8-E178150C8278}" srcId="{79F5DD00-F385-4D0B-BDAB-43AE3D8BA2AD}" destId="{CE69F14E-1386-4235-8A24-D8414F3FBB8C}" srcOrd="2" destOrd="0" parTransId="{465C7925-3E83-4D9E-98C6-CCA6673C54AD}" sibTransId="{213B51F9-E682-462E-A58C-3AF081FC90AF}"/>
    <dgm:cxn modelId="{53318B7F-E470-4EBF-B084-F2ADC2DC3A5A}" srcId="{79F5DD00-F385-4D0B-BDAB-43AE3D8BA2AD}" destId="{F2B56BB6-140A-43A5-92CF-B3A578DF1620}" srcOrd="1" destOrd="0" parTransId="{B7734E8D-77B1-435C-9F36-DD825DC50752}" sibTransId="{02CF2ED5-6AF2-449B-86BE-2A2A0B7894D7}"/>
    <dgm:cxn modelId="{7F2C2C60-C989-47AF-8A40-1DCF2EA78A24}" type="presOf" srcId="{7393CB18-79BD-41AE-8EBA-2802871D2ADF}" destId="{8624B7F9-D680-4FB0-A681-4C3964EB9A84}" srcOrd="0" destOrd="3" presId="urn:microsoft.com/office/officeart/2005/8/layout/vList2"/>
    <dgm:cxn modelId="{9B7ABD2E-A4E4-42F7-BAD6-499A8A222A26}" type="presOf" srcId="{9D74028B-D696-4E02-A3D0-190BEAA2A6B0}" destId="{C6290162-7170-4788-9C75-561FC7E6B82D}" srcOrd="0" destOrd="0" presId="urn:microsoft.com/office/officeart/2005/8/layout/vList2"/>
    <dgm:cxn modelId="{D36A9A13-D200-48DF-B005-5B07D9149E70}" type="presOf" srcId="{F2B56BB6-140A-43A5-92CF-B3A578DF1620}" destId="{8624B7F9-D680-4FB0-A681-4C3964EB9A84}" srcOrd="0" destOrd="1" presId="urn:microsoft.com/office/officeart/2005/8/layout/vList2"/>
    <dgm:cxn modelId="{7020BB6B-1406-4C39-9B03-4B52BCE9F4CF}" srcId="{D6EE97D5-D527-466A-BC0B-C4037741FAAA}" destId="{79F5DD00-F385-4D0B-BDAB-43AE3D8BA2AD}" srcOrd="0" destOrd="0" parTransId="{F615535E-D1AD-4B9F-BB7A-A7EE400C2D64}" sibTransId="{6E4EB275-8C35-46DE-8461-6542F6C51E82}"/>
    <dgm:cxn modelId="{0B3AFDE1-7D6B-4228-B843-8EE528BB9B8C}" type="presParOf" srcId="{C01D82EE-FFE0-4577-A64D-AE3C219314F3}" destId="{6D2E5561-E27B-4148-B0EC-B128DD423296}" srcOrd="0" destOrd="0" presId="urn:microsoft.com/office/officeart/2005/8/layout/vList2"/>
    <dgm:cxn modelId="{70974005-F30A-4F3C-BB82-9F9F114E7F19}" type="presParOf" srcId="{C01D82EE-FFE0-4577-A64D-AE3C219314F3}" destId="{8624B7F9-D680-4FB0-A681-4C3964EB9A84}" srcOrd="1" destOrd="0" presId="urn:microsoft.com/office/officeart/2005/8/layout/vList2"/>
    <dgm:cxn modelId="{E693173F-688C-42A4-9C13-96FE2AAB4C75}" type="presParOf" srcId="{C01D82EE-FFE0-4577-A64D-AE3C219314F3}" destId="{C6290162-7170-4788-9C75-561FC7E6B82D}" srcOrd="2" destOrd="0" presId="urn:microsoft.com/office/officeart/2005/8/layout/vList2"/>
    <dgm:cxn modelId="{1E9D4225-EF16-4148-A01E-65032BDC66AA}" type="presParOf" srcId="{C01D82EE-FFE0-4577-A64D-AE3C219314F3}" destId="{885A5563-D048-4E68-8277-0938AAFB67A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EE97D5-D527-466A-BC0B-C4037741FA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5DD00-F385-4D0B-BDAB-43AE3D8BA2AD}">
      <dgm:prSet phldrT="[Text]"/>
      <dgm:spPr/>
      <dgm:t>
        <a:bodyPr/>
        <a:lstStyle/>
        <a:p>
          <a:r>
            <a:rPr lang="en-US" dirty="0" smtClean="0"/>
            <a:t>3. Plans, Policies</a:t>
          </a:r>
          <a:endParaRPr lang="en-US" dirty="0"/>
        </a:p>
      </dgm:t>
    </dgm:pt>
    <dgm:pt modelId="{F615535E-D1AD-4B9F-BB7A-A7EE400C2D64}" type="parTrans" cxnId="{7020BB6B-1406-4C39-9B03-4B52BCE9F4CF}">
      <dgm:prSet/>
      <dgm:spPr/>
      <dgm:t>
        <a:bodyPr/>
        <a:lstStyle/>
        <a:p>
          <a:endParaRPr lang="en-US"/>
        </a:p>
      </dgm:t>
    </dgm:pt>
    <dgm:pt modelId="{6E4EB275-8C35-46DE-8461-6542F6C51E82}" type="sibTrans" cxnId="{7020BB6B-1406-4C39-9B03-4B52BCE9F4CF}">
      <dgm:prSet/>
      <dgm:spPr/>
      <dgm:t>
        <a:bodyPr/>
        <a:lstStyle/>
        <a:p>
          <a:endParaRPr lang="en-US"/>
        </a:p>
      </dgm:t>
    </dgm:pt>
    <dgm:pt modelId="{0F782A73-675A-40A9-9FD5-3ECBB495A30F}">
      <dgm:prSet phldrT="[Text]"/>
      <dgm:spPr/>
      <dgm:t>
        <a:bodyPr/>
        <a:lstStyle/>
        <a:p>
          <a:r>
            <a:rPr lang="en-US" dirty="0" err="1" smtClean="0"/>
            <a:t>QIP</a:t>
          </a:r>
          <a:r>
            <a:rPr lang="en-US" dirty="0" smtClean="0"/>
            <a:t> Workbook is prepared, with 72 standards</a:t>
          </a:r>
          <a:endParaRPr lang="en-US" dirty="0"/>
        </a:p>
      </dgm:t>
    </dgm:pt>
    <dgm:pt modelId="{C40A129E-1977-45C4-9BE0-64196D4BAE4C}" type="parTrans" cxnId="{77DD4785-F7F1-46F3-A812-A015BE3F2982}">
      <dgm:prSet/>
      <dgm:spPr/>
      <dgm:t>
        <a:bodyPr/>
        <a:lstStyle/>
        <a:p>
          <a:endParaRPr lang="en-US"/>
        </a:p>
      </dgm:t>
    </dgm:pt>
    <dgm:pt modelId="{5A7E59FB-E7CA-408E-AE9A-E7ED5F385D5E}" type="sibTrans" cxnId="{77DD4785-F7F1-46F3-A812-A015BE3F2982}">
      <dgm:prSet/>
      <dgm:spPr/>
      <dgm:t>
        <a:bodyPr/>
        <a:lstStyle/>
        <a:p>
          <a:endParaRPr lang="en-US"/>
        </a:p>
      </dgm:t>
    </dgm:pt>
    <dgm:pt modelId="{9D74028B-D696-4E02-A3D0-190BEAA2A6B0}">
      <dgm:prSet phldrT="[Text]"/>
      <dgm:spPr/>
      <dgm:t>
        <a:bodyPr/>
        <a:lstStyle/>
        <a:p>
          <a:r>
            <a:rPr lang="en-US" dirty="0" smtClean="0"/>
            <a:t>4. Faculties</a:t>
          </a:r>
          <a:endParaRPr lang="en-US" dirty="0"/>
        </a:p>
      </dgm:t>
    </dgm:pt>
    <dgm:pt modelId="{FA715F31-C2DA-44C1-BAD5-F41CF611B9F9}" type="parTrans" cxnId="{DF73A846-B081-45C9-B624-D8150587A595}">
      <dgm:prSet/>
      <dgm:spPr/>
      <dgm:t>
        <a:bodyPr/>
        <a:lstStyle/>
        <a:p>
          <a:endParaRPr lang="en-US"/>
        </a:p>
      </dgm:t>
    </dgm:pt>
    <dgm:pt modelId="{1B6B9C4F-2ADD-47C0-9F90-ED65313B99D4}" type="sibTrans" cxnId="{DF73A846-B081-45C9-B624-D8150587A595}">
      <dgm:prSet/>
      <dgm:spPr/>
      <dgm:t>
        <a:bodyPr/>
        <a:lstStyle/>
        <a:p>
          <a:endParaRPr lang="en-US"/>
        </a:p>
      </dgm:t>
    </dgm:pt>
    <dgm:pt modelId="{1D4A8F88-845E-413C-AB39-BC4B71D11B61}">
      <dgm:prSet phldrT="[Text]"/>
      <dgm:spPr/>
      <dgm:t>
        <a:bodyPr/>
        <a:lstStyle/>
        <a:p>
          <a:r>
            <a:rPr lang="en-US" dirty="0" smtClean="0"/>
            <a:t>All faculties including part-time are trained with instructional skills</a:t>
          </a:r>
          <a:endParaRPr lang="en-US" dirty="0"/>
        </a:p>
      </dgm:t>
    </dgm:pt>
    <dgm:pt modelId="{BD3CFE74-FEAA-4007-A748-C3DC1B001CAA}" type="parTrans" cxnId="{DB2C7BBE-7D25-4362-979C-18FE5E07F294}">
      <dgm:prSet/>
      <dgm:spPr/>
      <dgm:t>
        <a:bodyPr/>
        <a:lstStyle/>
        <a:p>
          <a:endParaRPr lang="en-US"/>
        </a:p>
      </dgm:t>
    </dgm:pt>
    <dgm:pt modelId="{7EDFEEAE-97FD-4742-B053-C7B731874CA0}" type="sibTrans" cxnId="{DB2C7BBE-7D25-4362-979C-18FE5E07F294}">
      <dgm:prSet/>
      <dgm:spPr/>
      <dgm:t>
        <a:bodyPr/>
        <a:lstStyle/>
        <a:p>
          <a:endParaRPr lang="en-US"/>
        </a:p>
      </dgm:t>
    </dgm:pt>
    <dgm:pt modelId="{D6EA0135-96EF-4272-B702-04B0CB25064E}">
      <dgm:prSet phldrT="[Text]"/>
      <dgm:spPr/>
      <dgm:t>
        <a:bodyPr/>
        <a:lstStyle/>
        <a:p>
          <a:r>
            <a:rPr lang="en-US" dirty="0" smtClean="0"/>
            <a:t>Professional Growth plan is developed by every staff</a:t>
          </a:r>
          <a:endParaRPr lang="en-US" dirty="0"/>
        </a:p>
      </dgm:t>
    </dgm:pt>
    <dgm:pt modelId="{11693AEE-FA13-40FD-A492-8ECEBA2B0030}" type="parTrans" cxnId="{A1533996-3306-4CCC-B5BD-CCC40F4D5C4F}">
      <dgm:prSet/>
      <dgm:spPr/>
      <dgm:t>
        <a:bodyPr/>
        <a:lstStyle/>
        <a:p>
          <a:endParaRPr lang="en-US"/>
        </a:p>
      </dgm:t>
    </dgm:pt>
    <dgm:pt modelId="{B386DB8F-F05B-45FB-9EDC-B3CBF815AF18}" type="sibTrans" cxnId="{A1533996-3306-4CCC-B5BD-CCC40F4D5C4F}">
      <dgm:prSet/>
      <dgm:spPr/>
      <dgm:t>
        <a:bodyPr/>
        <a:lstStyle/>
        <a:p>
          <a:endParaRPr lang="en-US"/>
        </a:p>
      </dgm:t>
    </dgm:pt>
    <dgm:pt modelId="{A7FA932C-4004-4F34-B76E-02DB4073A1BD}">
      <dgm:prSet phldrT="[Text]"/>
      <dgm:spPr/>
      <dgm:t>
        <a:bodyPr/>
        <a:lstStyle/>
        <a:p>
          <a:r>
            <a:rPr lang="en-US" dirty="0" smtClean="0"/>
            <a:t>Institutionalize Peers Observation (classroom, Laboratory activities)</a:t>
          </a:r>
          <a:endParaRPr lang="en-US" dirty="0"/>
        </a:p>
      </dgm:t>
    </dgm:pt>
    <dgm:pt modelId="{4AD1C182-EED0-465B-82E9-6C9B9BCD5A23}" type="parTrans" cxnId="{AF9559A0-D9E1-4E2E-80E4-79DD436C285A}">
      <dgm:prSet/>
      <dgm:spPr/>
      <dgm:t>
        <a:bodyPr/>
        <a:lstStyle/>
        <a:p>
          <a:endParaRPr lang="en-US"/>
        </a:p>
      </dgm:t>
    </dgm:pt>
    <dgm:pt modelId="{97D4F069-D20D-4563-ACBD-6F93E987FD79}" type="sibTrans" cxnId="{AF9559A0-D9E1-4E2E-80E4-79DD436C285A}">
      <dgm:prSet/>
      <dgm:spPr/>
      <dgm:t>
        <a:bodyPr/>
        <a:lstStyle/>
        <a:p>
          <a:endParaRPr lang="en-US"/>
        </a:p>
      </dgm:t>
    </dgm:pt>
    <dgm:pt modelId="{1E07AECB-5CC6-4674-B139-55F74A647098}">
      <dgm:prSet phldrT="[Text]"/>
      <dgm:spPr/>
      <dgm:t>
        <a:bodyPr/>
        <a:lstStyle/>
        <a:p>
          <a:endParaRPr lang="en-US" dirty="0"/>
        </a:p>
      </dgm:t>
    </dgm:pt>
    <dgm:pt modelId="{AB564CF4-E787-4034-9A37-AAE885E87D44}" type="parTrans" cxnId="{AF1A876F-C7B2-4D66-B111-8B00C5EF80FB}">
      <dgm:prSet/>
      <dgm:spPr/>
      <dgm:t>
        <a:bodyPr/>
        <a:lstStyle/>
        <a:p>
          <a:endParaRPr lang="en-US"/>
        </a:p>
      </dgm:t>
    </dgm:pt>
    <dgm:pt modelId="{10B46C15-3175-446D-932C-693F43C6D03E}" type="sibTrans" cxnId="{AF1A876F-C7B2-4D66-B111-8B00C5EF80FB}">
      <dgm:prSet/>
      <dgm:spPr/>
      <dgm:t>
        <a:bodyPr/>
        <a:lstStyle/>
        <a:p>
          <a:endParaRPr lang="en-US"/>
        </a:p>
      </dgm:t>
    </dgm:pt>
    <dgm:pt modelId="{1D2C8F24-F6E2-4AC0-A487-4DBAFF3F937C}">
      <dgm:prSet/>
      <dgm:spPr/>
      <dgm:t>
        <a:bodyPr/>
        <a:lstStyle/>
        <a:p>
          <a:r>
            <a:rPr lang="en-US" smtClean="0"/>
            <a:t>SKIPI SOP 2022-27 is formulated</a:t>
          </a:r>
          <a:endParaRPr lang="en-US" dirty="0"/>
        </a:p>
      </dgm:t>
    </dgm:pt>
    <dgm:pt modelId="{A37911F0-3A23-4A3F-883B-B514E57B78D4}" type="parTrans" cxnId="{68261777-0015-4979-8CF4-767CF519D139}">
      <dgm:prSet/>
      <dgm:spPr/>
      <dgm:t>
        <a:bodyPr/>
        <a:lstStyle/>
        <a:p>
          <a:endParaRPr lang="en-US"/>
        </a:p>
      </dgm:t>
    </dgm:pt>
    <dgm:pt modelId="{7F518375-AD7F-4B19-8D44-4B9CE1BEDCD9}" type="sibTrans" cxnId="{68261777-0015-4979-8CF4-767CF519D139}">
      <dgm:prSet/>
      <dgm:spPr/>
      <dgm:t>
        <a:bodyPr/>
        <a:lstStyle/>
        <a:p>
          <a:endParaRPr lang="en-US"/>
        </a:p>
      </dgm:t>
    </dgm:pt>
    <dgm:pt modelId="{AE6A2FF7-7845-4621-BECF-B7EAF84DED47}">
      <dgm:prSet/>
      <dgm:spPr/>
      <dgm:t>
        <a:bodyPr/>
        <a:lstStyle/>
        <a:p>
          <a:r>
            <a:rPr lang="en-US" dirty="0" err="1" smtClean="0"/>
            <a:t>SKIPI</a:t>
          </a:r>
          <a:r>
            <a:rPr lang="en-US" dirty="0" smtClean="0"/>
            <a:t> Master for physical premises is developed</a:t>
          </a:r>
          <a:endParaRPr lang="en-US" dirty="0"/>
        </a:p>
      </dgm:t>
    </dgm:pt>
    <dgm:pt modelId="{1F26458E-EAC7-4C89-BC8A-6B932FA10BA3}" type="parTrans" cxnId="{74748708-B3C1-421D-8387-F5A4211D0E3C}">
      <dgm:prSet/>
      <dgm:spPr/>
      <dgm:t>
        <a:bodyPr/>
        <a:lstStyle/>
        <a:p>
          <a:endParaRPr lang="en-US"/>
        </a:p>
      </dgm:t>
    </dgm:pt>
    <dgm:pt modelId="{B3A7AC6A-0F06-4587-8FBF-7E8655469114}" type="sibTrans" cxnId="{74748708-B3C1-421D-8387-F5A4211D0E3C}">
      <dgm:prSet/>
      <dgm:spPr/>
      <dgm:t>
        <a:bodyPr/>
        <a:lstStyle/>
        <a:p>
          <a:endParaRPr lang="en-US"/>
        </a:p>
      </dgm:t>
    </dgm:pt>
    <dgm:pt modelId="{C01D82EE-FFE0-4577-A64D-AE3C219314F3}" type="pres">
      <dgm:prSet presAssocID="{D6EE97D5-D527-466A-BC0B-C4037741FA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2E5561-E27B-4148-B0EC-B128DD423296}" type="pres">
      <dgm:prSet presAssocID="{79F5DD00-F385-4D0B-BDAB-43AE3D8BA2A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24B7F9-D680-4FB0-A681-4C3964EB9A84}" type="pres">
      <dgm:prSet presAssocID="{79F5DD00-F385-4D0B-BDAB-43AE3D8BA2A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290162-7170-4788-9C75-561FC7E6B82D}" type="pres">
      <dgm:prSet presAssocID="{9D74028B-D696-4E02-A3D0-190BEAA2A6B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A5563-D048-4E68-8277-0938AAFB67A3}" type="pres">
      <dgm:prSet presAssocID="{9D74028B-D696-4E02-A3D0-190BEAA2A6B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73D1C7-0DB5-498C-8D89-30594AD3A941}" type="presOf" srcId="{D6EE97D5-D527-466A-BC0B-C4037741FAAA}" destId="{C01D82EE-FFE0-4577-A64D-AE3C219314F3}" srcOrd="0" destOrd="0" presId="urn:microsoft.com/office/officeart/2005/8/layout/vList2"/>
    <dgm:cxn modelId="{77991F66-D632-4E3A-A206-9B8073D1CEC6}" type="presOf" srcId="{0F782A73-675A-40A9-9FD5-3ECBB495A30F}" destId="{8624B7F9-D680-4FB0-A681-4C3964EB9A84}" srcOrd="0" destOrd="0" presId="urn:microsoft.com/office/officeart/2005/8/layout/vList2"/>
    <dgm:cxn modelId="{DF73A846-B081-45C9-B624-D8150587A595}" srcId="{D6EE97D5-D527-466A-BC0B-C4037741FAAA}" destId="{9D74028B-D696-4E02-A3D0-190BEAA2A6B0}" srcOrd="1" destOrd="0" parTransId="{FA715F31-C2DA-44C1-BAD5-F41CF611B9F9}" sibTransId="{1B6B9C4F-2ADD-47C0-9F90-ED65313B99D4}"/>
    <dgm:cxn modelId="{DB2C7BBE-7D25-4362-979C-18FE5E07F294}" srcId="{9D74028B-D696-4E02-A3D0-190BEAA2A6B0}" destId="{1D4A8F88-845E-413C-AB39-BC4B71D11B61}" srcOrd="0" destOrd="0" parTransId="{BD3CFE74-FEAA-4007-A748-C3DC1B001CAA}" sibTransId="{7EDFEEAE-97FD-4742-B053-C7B731874CA0}"/>
    <dgm:cxn modelId="{9B4CA872-1262-4522-8A71-97227FE4FF23}" type="presOf" srcId="{AE6A2FF7-7845-4621-BECF-B7EAF84DED47}" destId="{8624B7F9-D680-4FB0-A681-4C3964EB9A84}" srcOrd="0" destOrd="2" presId="urn:microsoft.com/office/officeart/2005/8/layout/vList2"/>
    <dgm:cxn modelId="{74748708-B3C1-421D-8387-F5A4211D0E3C}" srcId="{79F5DD00-F385-4D0B-BDAB-43AE3D8BA2AD}" destId="{AE6A2FF7-7845-4621-BECF-B7EAF84DED47}" srcOrd="2" destOrd="0" parTransId="{1F26458E-EAC7-4C89-BC8A-6B932FA10BA3}" sibTransId="{B3A7AC6A-0F06-4587-8FBF-7E8655469114}"/>
    <dgm:cxn modelId="{DE1EE793-D882-429C-9776-75924AC0B5EA}" type="presOf" srcId="{1D4A8F88-845E-413C-AB39-BC4B71D11B61}" destId="{885A5563-D048-4E68-8277-0938AAFB67A3}" srcOrd="0" destOrd="0" presId="urn:microsoft.com/office/officeart/2005/8/layout/vList2"/>
    <dgm:cxn modelId="{AF1A876F-C7B2-4D66-B111-8B00C5EF80FB}" srcId="{9D74028B-D696-4E02-A3D0-190BEAA2A6B0}" destId="{1E07AECB-5CC6-4674-B139-55F74A647098}" srcOrd="3" destOrd="0" parTransId="{AB564CF4-E787-4034-9A37-AAE885E87D44}" sibTransId="{10B46C15-3175-446D-932C-693F43C6D03E}"/>
    <dgm:cxn modelId="{16A1F74D-8774-42E2-90D2-836EF64F7200}" type="presOf" srcId="{D6EA0135-96EF-4272-B702-04B0CB25064E}" destId="{885A5563-D048-4E68-8277-0938AAFB67A3}" srcOrd="0" destOrd="1" presId="urn:microsoft.com/office/officeart/2005/8/layout/vList2"/>
    <dgm:cxn modelId="{918007C5-54E4-4A1B-B870-15AB5AF2B776}" type="presOf" srcId="{79F5DD00-F385-4D0B-BDAB-43AE3D8BA2AD}" destId="{6D2E5561-E27B-4148-B0EC-B128DD423296}" srcOrd="0" destOrd="0" presId="urn:microsoft.com/office/officeart/2005/8/layout/vList2"/>
    <dgm:cxn modelId="{77DD4785-F7F1-46F3-A812-A015BE3F2982}" srcId="{79F5DD00-F385-4D0B-BDAB-43AE3D8BA2AD}" destId="{0F782A73-675A-40A9-9FD5-3ECBB495A30F}" srcOrd="0" destOrd="0" parTransId="{C40A129E-1977-45C4-9BE0-64196D4BAE4C}" sibTransId="{5A7E59FB-E7CA-408E-AE9A-E7ED5F385D5E}"/>
    <dgm:cxn modelId="{070B497E-4494-4A18-A3D3-DA09E3F7E7EF}" type="presOf" srcId="{1E07AECB-5CC6-4674-B139-55F74A647098}" destId="{885A5563-D048-4E68-8277-0938AAFB67A3}" srcOrd="0" destOrd="3" presId="urn:microsoft.com/office/officeart/2005/8/layout/vList2"/>
    <dgm:cxn modelId="{36D6F733-15BD-42EF-8ED0-A8C4A5A3C941}" type="presOf" srcId="{1D2C8F24-F6E2-4AC0-A487-4DBAFF3F937C}" destId="{8624B7F9-D680-4FB0-A681-4C3964EB9A84}" srcOrd="0" destOrd="1" presId="urn:microsoft.com/office/officeart/2005/8/layout/vList2"/>
    <dgm:cxn modelId="{E472F3A0-97BD-40F0-A518-D608C2037D56}" type="presOf" srcId="{A7FA932C-4004-4F34-B76E-02DB4073A1BD}" destId="{885A5563-D048-4E68-8277-0938AAFB67A3}" srcOrd="0" destOrd="2" presId="urn:microsoft.com/office/officeart/2005/8/layout/vList2"/>
    <dgm:cxn modelId="{A1533996-3306-4CCC-B5BD-CCC40F4D5C4F}" srcId="{9D74028B-D696-4E02-A3D0-190BEAA2A6B0}" destId="{D6EA0135-96EF-4272-B702-04B0CB25064E}" srcOrd="1" destOrd="0" parTransId="{11693AEE-FA13-40FD-A492-8ECEBA2B0030}" sibTransId="{B386DB8F-F05B-45FB-9EDC-B3CBF815AF18}"/>
    <dgm:cxn modelId="{9B7ABD2E-A4E4-42F7-BAD6-499A8A222A26}" type="presOf" srcId="{9D74028B-D696-4E02-A3D0-190BEAA2A6B0}" destId="{C6290162-7170-4788-9C75-561FC7E6B82D}" srcOrd="0" destOrd="0" presId="urn:microsoft.com/office/officeart/2005/8/layout/vList2"/>
    <dgm:cxn modelId="{AF9559A0-D9E1-4E2E-80E4-79DD436C285A}" srcId="{9D74028B-D696-4E02-A3D0-190BEAA2A6B0}" destId="{A7FA932C-4004-4F34-B76E-02DB4073A1BD}" srcOrd="2" destOrd="0" parTransId="{4AD1C182-EED0-465B-82E9-6C9B9BCD5A23}" sibTransId="{97D4F069-D20D-4563-ACBD-6F93E987FD79}"/>
    <dgm:cxn modelId="{68261777-0015-4979-8CF4-767CF519D139}" srcId="{79F5DD00-F385-4D0B-BDAB-43AE3D8BA2AD}" destId="{1D2C8F24-F6E2-4AC0-A487-4DBAFF3F937C}" srcOrd="1" destOrd="0" parTransId="{A37911F0-3A23-4A3F-883B-B514E57B78D4}" sibTransId="{7F518375-AD7F-4B19-8D44-4B9CE1BEDCD9}"/>
    <dgm:cxn modelId="{7020BB6B-1406-4C39-9B03-4B52BCE9F4CF}" srcId="{D6EE97D5-D527-466A-BC0B-C4037741FAAA}" destId="{79F5DD00-F385-4D0B-BDAB-43AE3D8BA2AD}" srcOrd="0" destOrd="0" parTransId="{F615535E-D1AD-4B9F-BB7A-A7EE400C2D64}" sibTransId="{6E4EB275-8C35-46DE-8461-6542F6C51E82}"/>
    <dgm:cxn modelId="{0B3AFDE1-7D6B-4228-B843-8EE528BB9B8C}" type="presParOf" srcId="{C01D82EE-FFE0-4577-A64D-AE3C219314F3}" destId="{6D2E5561-E27B-4148-B0EC-B128DD423296}" srcOrd="0" destOrd="0" presId="urn:microsoft.com/office/officeart/2005/8/layout/vList2"/>
    <dgm:cxn modelId="{70974005-F30A-4F3C-BB82-9F9F114E7F19}" type="presParOf" srcId="{C01D82EE-FFE0-4577-A64D-AE3C219314F3}" destId="{8624B7F9-D680-4FB0-A681-4C3964EB9A84}" srcOrd="1" destOrd="0" presId="urn:microsoft.com/office/officeart/2005/8/layout/vList2"/>
    <dgm:cxn modelId="{E693173F-688C-42A4-9C13-96FE2AAB4C75}" type="presParOf" srcId="{C01D82EE-FFE0-4577-A64D-AE3C219314F3}" destId="{C6290162-7170-4788-9C75-561FC7E6B82D}" srcOrd="2" destOrd="0" presId="urn:microsoft.com/office/officeart/2005/8/layout/vList2"/>
    <dgm:cxn modelId="{1E9D4225-EF16-4148-A01E-65032BDC66AA}" type="presParOf" srcId="{C01D82EE-FFE0-4577-A64D-AE3C219314F3}" destId="{885A5563-D048-4E68-8277-0938AAFB67A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ED530D-5987-4138-8EFE-2E871A885EB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CFA93F-2291-4958-9FC9-F6BECE20AEAD}">
      <dgm:prSet/>
      <dgm:spPr/>
      <dgm:t>
        <a:bodyPr/>
        <a:lstStyle/>
        <a:p>
          <a:pPr rtl="0"/>
          <a:r>
            <a:rPr lang="en-US" smtClean="0"/>
            <a:t>1. Workforce: Young, and energetic</a:t>
          </a:r>
          <a:endParaRPr lang="en-US"/>
        </a:p>
      </dgm:t>
    </dgm:pt>
    <dgm:pt modelId="{C394B5C2-3156-46C7-967B-CBBBBE247598}" type="parTrans" cxnId="{7A0F28E0-899A-4CB3-B835-0E9E7E14DFCE}">
      <dgm:prSet/>
      <dgm:spPr/>
      <dgm:t>
        <a:bodyPr/>
        <a:lstStyle/>
        <a:p>
          <a:endParaRPr lang="en-US"/>
        </a:p>
      </dgm:t>
    </dgm:pt>
    <dgm:pt modelId="{6477733B-45E5-43FD-9FD1-02B4F4E6845D}" type="sibTrans" cxnId="{7A0F28E0-899A-4CB3-B835-0E9E7E14DFCE}">
      <dgm:prSet/>
      <dgm:spPr/>
      <dgm:t>
        <a:bodyPr/>
        <a:lstStyle/>
        <a:p>
          <a:endParaRPr lang="en-US"/>
        </a:p>
      </dgm:t>
    </dgm:pt>
    <dgm:pt modelId="{E2087E57-1446-43E0-A3C0-748C9C7174F8}">
      <dgm:prSet/>
      <dgm:spPr/>
      <dgm:t>
        <a:bodyPr/>
        <a:lstStyle/>
        <a:p>
          <a:pPr rtl="0"/>
          <a:r>
            <a:rPr lang="en-US" dirty="0" smtClean="0"/>
            <a:t>2. Model: declared model </a:t>
          </a:r>
          <a:r>
            <a:rPr lang="en-US" dirty="0" err="1" smtClean="0"/>
            <a:t>TVET</a:t>
          </a:r>
          <a:r>
            <a:rPr lang="en-US" dirty="0" smtClean="0"/>
            <a:t> school of </a:t>
          </a:r>
          <a:r>
            <a:rPr lang="en-US" dirty="0" err="1" smtClean="0"/>
            <a:t>Lumbini</a:t>
          </a:r>
          <a:r>
            <a:rPr lang="en-US" dirty="0" smtClean="0"/>
            <a:t> Province</a:t>
          </a:r>
          <a:endParaRPr lang="en-US" dirty="0"/>
        </a:p>
      </dgm:t>
    </dgm:pt>
    <dgm:pt modelId="{B20A517D-4FFB-41C0-B6BF-8C31D5058BDD}" type="parTrans" cxnId="{E731C4F0-BEB2-4B88-A922-B0CD7F116F8F}">
      <dgm:prSet/>
      <dgm:spPr/>
      <dgm:t>
        <a:bodyPr/>
        <a:lstStyle/>
        <a:p>
          <a:endParaRPr lang="en-US"/>
        </a:p>
      </dgm:t>
    </dgm:pt>
    <dgm:pt modelId="{0E4E8181-A2F6-462E-B040-9191806D58C0}" type="sibTrans" cxnId="{E731C4F0-BEB2-4B88-A922-B0CD7F116F8F}">
      <dgm:prSet/>
      <dgm:spPr/>
      <dgm:t>
        <a:bodyPr/>
        <a:lstStyle/>
        <a:p>
          <a:endParaRPr lang="en-US"/>
        </a:p>
      </dgm:t>
    </dgm:pt>
    <dgm:pt modelId="{E1B1569C-68D4-4F33-8855-B265F10EFEBD}">
      <dgm:prSet/>
      <dgm:spPr/>
      <dgm:t>
        <a:bodyPr/>
        <a:lstStyle/>
        <a:p>
          <a:pPr rtl="0"/>
          <a:r>
            <a:rPr lang="en-US" smtClean="0"/>
            <a:t>3. Climate: comparable with Pokhara valley</a:t>
          </a:r>
          <a:endParaRPr lang="en-US"/>
        </a:p>
      </dgm:t>
    </dgm:pt>
    <dgm:pt modelId="{987D6D0B-0339-46BF-B883-D923085DBD7A}" type="parTrans" cxnId="{231318F5-3956-4ACB-A6E0-5D8DBCED94B0}">
      <dgm:prSet/>
      <dgm:spPr/>
      <dgm:t>
        <a:bodyPr/>
        <a:lstStyle/>
        <a:p>
          <a:endParaRPr lang="en-US"/>
        </a:p>
      </dgm:t>
    </dgm:pt>
    <dgm:pt modelId="{C16C9A12-D635-4959-A86B-3448B6463717}" type="sibTrans" cxnId="{231318F5-3956-4ACB-A6E0-5D8DBCED94B0}">
      <dgm:prSet/>
      <dgm:spPr/>
      <dgm:t>
        <a:bodyPr/>
        <a:lstStyle/>
        <a:p>
          <a:endParaRPr lang="en-US"/>
        </a:p>
      </dgm:t>
    </dgm:pt>
    <dgm:pt modelId="{F02AB0B3-5FB4-420F-B0B4-9047D67FF680}">
      <dgm:prSet/>
      <dgm:spPr/>
      <dgm:t>
        <a:bodyPr/>
        <a:lstStyle/>
        <a:p>
          <a:pPr rtl="0"/>
          <a:r>
            <a:rPr lang="en-US" smtClean="0"/>
            <a:t>4. Strategic location: centre for Rukum, Salyan, Rolpa, Pyuthan, Argakhachi</a:t>
          </a:r>
          <a:endParaRPr lang="en-US"/>
        </a:p>
      </dgm:t>
    </dgm:pt>
    <dgm:pt modelId="{BEBD3F06-8862-449D-A1C9-33E940F9F6F5}" type="parTrans" cxnId="{727FBDDD-9F52-4102-B85A-59695ADD2E4E}">
      <dgm:prSet/>
      <dgm:spPr/>
      <dgm:t>
        <a:bodyPr/>
        <a:lstStyle/>
        <a:p>
          <a:endParaRPr lang="en-US"/>
        </a:p>
      </dgm:t>
    </dgm:pt>
    <dgm:pt modelId="{7B675C15-6981-464E-8D2D-291D52A5C270}" type="sibTrans" cxnId="{727FBDDD-9F52-4102-B85A-59695ADD2E4E}">
      <dgm:prSet/>
      <dgm:spPr/>
      <dgm:t>
        <a:bodyPr/>
        <a:lstStyle/>
        <a:p>
          <a:endParaRPr lang="en-US"/>
        </a:p>
      </dgm:t>
    </dgm:pt>
    <dgm:pt modelId="{9BEDA25D-C6AC-41BD-B37E-BEBFE57311C6}">
      <dgm:prSet/>
      <dgm:spPr/>
      <dgm:t>
        <a:bodyPr/>
        <a:lstStyle/>
        <a:p>
          <a:pPr rtl="0"/>
          <a:r>
            <a:rPr lang="en-US" smtClean="0"/>
            <a:t>5. Urban area with 2 submetro city with rural characteristics also</a:t>
          </a:r>
          <a:endParaRPr lang="en-US"/>
        </a:p>
      </dgm:t>
    </dgm:pt>
    <dgm:pt modelId="{87EFAD0E-8C18-4E21-B625-C839C69CA9BB}" type="parTrans" cxnId="{05258B7A-FA21-409F-B666-EC57E638D4BF}">
      <dgm:prSet/>
      <dgm:spPr/>
      <dgm:t>
        <a:bodyPr/>
        <a:lstStyle/>
        <a:p>
          <a:endParaRPr lang="en-US"/>
        </a:p>
      </dgm:t>
    </dgm:pt>
    <dgm:pt modelId="{7669E38D-1A58-4BF1-8B35-0E1A32A9A4FB}" type="sibTrans" cxnId="{05258B7A-FA21-409F-B666-EC57E638D4BF}">
      <dgm:prSet/>
      <dgm:spPr/>
      <dgm:t>
        <a:bodyPr/>
        <a:lstStyle/>
        <a:p>
          <a:endParaRPr lang="en-US"/>
        </a:p>
      </dgm:t>
    </dgm:pt>
    <dgm:pt modelId="{1CACA01A-75DF-4C5E-BF15-F3CE369F83B7}" type="pres">
      <dgm:prSet presAssocID="{2DED530D-5987-4138-8EFE-2E871A885EB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0D5BB-A978-422E-96DE-7479BD1F4BC2}" type="pres">
      <dgm:prSet presAssocID="{2DED530D-5987-4138-8EFE-2E871A885EB8}" presName="arrow" presStyleLbl="bgShp" presStyleIdx="0" presStyleCnt="1"/>
      <dgm:spPr/>
    </dgm:pt>
    <dgm:pt modelId="{EA49E57A-B5EC-43FD-AD00-266934C444FA}" type="pres">
      <dgm:prSet presAssocID="{2DED530D-5987-4138-8EFE-2E871A885EB8}" presName="linearProcess" presStyleCnt="0"/>
      <dgm:spPr/>
    </dgm:pt>
    <dgm:pt modelId="{65903F62-8B5B-4B75-B605-14C8370C1172}" type="pres">
      <dgm:prSet presAssocID="{0CCFA93F-2291-4958-9FC9-F6BECE20AEAD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3D00FE-16A0-41DB-A8B1-EB539F25F117}" type="pres">
      <dgm:prSet presAssocID="{6477733B-45E5-43FD-9FD1-02B4F4E6845D}" presName="sibTrans" presStyleCnt="0"/>
      <dgm:spPr/>
    </dgm:pt>
    <dgm:pt modelId="{6792CFE1-ED0A-4ECC-AA33-2048DEE3A25F}" type="pres">
      <dgm:prSet presAssocID="{E2087E57-1446-43E0-A3C0-748C9C7174F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16CB48-104B-41D6-91C1-3FC243C5EDAC}" type="pres">
      <dgm:prSet presAssocID="{0E4E8181-A2F6-462E-B040-9191806D58C0}" presName="sibTrans" presStyleCnt="0"/>
      <dgm:spPr/>
    </dgm:pt>
    <dgm:pt modelId="{A2CA4B1C-1616-470B-8190-403DD7DAC076}" type="pres">
      <dgm:prSet presAssocID="{E1B1569C-68D4-4F33-8855-B265F10EFEBD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30542-3483-437A-AA65-629FC6404913}" type="pres">
      <dgm:prSet presAssocID="{C16C9A12-D635-4959-A86B-3448B6463717}" presName="sibTrans" presStyleCnt="0"/>
      <dgm:spPr/>
    </dgm:pt>
    <dgm:pt modelId="{0CEDE77A-BA7B-4914-807A-A078839E4FCB}" type="pres">
      <dgm:prSet presAssocID="{F02AB0B3-5FB4-420F-B0B4-9047D67FF68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98A58A-7847-4AE9-8B18-DC5E7A00C653}" type="pres">
      <dgm:prSet presAssocID="{7B675C15-6981-464E-8D2D-291D52A5C270}" presName="sibTrans" presStyleCnt="0"/>
      <dgm:spPr/>
    </dgm:pt>
    <dgm:pt modelId="{DFA5B354-3965-41A4-B5EF-B1725D1B188E}" type="pres">
      <dgm:prSet presAssocID="{9BEDA25D-C6AC-41BD-B37E-BEBFE57311C6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31C4F0-BEB2-4B88-A922-B0CD7F116F8F}" srcId="{2DED530D-5987-4138-8EFE-2E871A885EB8}" destId="{E2087E57-1446-43E0-A3C0-748C9C7174F8}" srcOrd="1" destOrd="0" parTransId="{B20A517D-4FFB-41C0-B6BF-8C31D5058BDD}" sibTransId="{0E4E8181-A2F6-462E-B040-9191806D58C0}"/>
    <dgm:cxn modelId="{7A0F28E0-899A-4CB3-B835-0E9E7E14DFCE}" srcId="{2DED530D-5987-4138-8EFE-2E871A885EB8}" destId="{0CCFA93F-2291-4958-9FC9-F6BECE20AEAD}" srcOrd="0" destOrd="0" parTransId="{C394B5C2-3156-46C7-967B-CBBBBE247598}" sibTransId="{6477733B-45E5-43FD-9FD1-02B4F4E6845D}"/>
    <dgm:cxn modelId="{C364384B-7DF9-4AAC-9652-47C339590F23}" type="presOf" srcId="{9BEDA25D-C6AC-41BD-B37E-BEBFE57311C6}" destId="{DFA5B354-3965-41A4-B5EF-B1725D1B188E}" srcOrd="0" destOrd="0" presId="urn:microsoft.com/office/officeart/2005/8/layout/hProcess9"/>
    <dgm:cxn modelId="{C740FF86-321F-41FB-BEFE-79079F13316C}" type="presOf" srcId="{E1B1569C-68D4-4F33-8855-B265F10EFEBD}" destId="{A2CA4B1C-1616-470B-8190-403DD7DAC076}" srcOrd="0" destOrd="0" presId="urn:microsoft.com/office/officeart/2005/8/layout/hProcess9"/>
    <dgm:cxn modelId="{3EFDCD7D-8D01-4AB4-B3AB-5978774DF2C4}" type="presOf" srcId="{F02AB0B3-5FB4-420F-B0B4-9047D67FF680}" destId="{0CEDE77A-BA7B-4914-807A-A078839E4FCB}" srcOrd="0" destOrd="0" presId="urn:microsoft.com/office/officeart/2005/8/layout/hProcess9"/>
    <dgm:cxn modelId="{18F0529D-ED32-454F-B4C7-5A208552729D}" type="presOf" srcId="{E2087E57-1446-43E0-A3C0-748C9C7174F8}" destId="{6792CFE1-ED0A-4ECC-AA33-2048DEE3A25F}" srcOrd="0" destOrd="0" presId="urn:microsoft.com/office/officeart/2005/8/layout/hProcess9"/>
    <dgm:cxn modelId="{7B7600F3-D8C3-4D1E-B282-8C45CFF0BC63}" type="presOf" srcId="{0CCFA93F-2291-4958-9FC9-F6BECE20AEAD}" destId="{65903F62-8B5B-4B75-B605-14C8370C1172}" srcOrd="0" destOrd="0" presId="urn:microsoft.com/office/officeart/2005/8/layout/hProcess9"/>
    <dgm:cxn modelId="{231318F5-3956-4ACB-A6E0-5D8DBCED94B0}" srcId="{2DED530D-5987-4138-8EFE-2E871A885EB8}" destId="{E1B1569C-68D4-4F33-8855-B265F10EFEBD}" srcOrd="2" destOrd="0" parTransId="{987D6D0B-0339-46BF-B883-D923085DBD7A}" sibTransId="{C16C9A12-D635-4959-A86B-3448B6463717}"/>
    <dgm:cxn modelId="{05258B7A-FA21-409F-B666-EC57E638D4BF}" srcId="{2DED530D-5987-4138-8EFE-2E871A885EB8}" destId="{9BEDA25D-C6AC-41BD-B37E-BEBFE57311C6}" srcOrd="4" destOrd="0" parTransId="{87EFAD0E-8C18-4E21-B625-C839C69CA9BB}" sibTransId="{7669E38D-1A58-4BF1-8B35-0E1A32A9A4FB}"/>
    <dgm:cxn modelId="{901AE4FE-34AE-4B58-81EB-26E2A0911E28}" type="presOf" srcId="{2DED530D-5987-4138-8EFE-2E871A885EB8}" destId="{1CACA01A-75DF-4C5E-BF15-F3CE369F83B7}" srcOrd="0" destOrd="0" presId="urn:microsoft.com/office/officeart/2005/8/layout/hProcess9"/>
    <dgm:cxn modelId="{727FBDDD-9F52-4102-B85A-59695ADD2E4E}" srcId="{2DED530D-5987-4138-8EFE-2E871A885EB8}" destId="{F02AB0B3-5FB4-420F-B0B4-9047D67FF680}" srcOrd="3" destOrd="0" parTransId="{BEBD3F06-8862-449D-A1C9-33E940F9F6F5}" sibTransId="{7B675C15-6981-464E-8D2D-291D52A5C270}"/>
    <dgm:cxn modelId="{A37A3FD1-37E9-475B-B77A-78830EA2D9E3}" type="presParOf" srcId="{1CACA01A-75DF-4C5E-BF15-F3CE369F83B7}" destId="{C440D5BB-A978-422E-96DE-7479BD1F4BC2}" srcOrd="0" destOrd="0" presId="urn:microsoft.com/office/officeart/2005/8/layout/hProcess9"/>
    <dgm:cxn modelId="{19CA3871-F454-45EE-835B-6EA4215B9806}" type="presParOf" srcId="{1CACA01A-75DF-4C5E-BF15-F3CE369F83B7}" destId="{EA49E57A-B5EC-43FD-AD00-266934C444FA}" srcOrd="1" destOrd="0" presId="urn:microsoft.com/office/officeart/2005/8/layout/hProcess9"/>
    <dgm:cxn modelId="{1483B08F-B580-4957-90BF-9D6BDBAB2C9D}" type="presParOf" srcId="{EA49E57A-B5EC-43FD-AD00-266934C444FA}" destId="{65903F62-8B5B-4B75-B605-14C8370C1172}" srcOrd="0" destOrd="0" presId="urn:microsoft.com/office/officeart/2005/8/layout/hProcess9"/>
    <dgm:cxn modelId="{E6299BC1-691D-4C17-89CB-7FE1A25258A2}" type="presParOf" srcId="{EA49E57A-B5EC-43FD-AD00-266934C444FA}" destId="{863D00FE-16A0-41DB-A8B1-EB539F25F117}" srcOrd="1" destOrd="0" presId="urn:microsoft.com/office/officeart/2005/8/layout/hProcess9"/>
    <dgm:cxn modelId="{4B19283D-A875-4C79-9721-642488022299}" type="presParOf" srcId="{EA49E57A-B5EC-43FD-AD00-266934C444FA}" destId="{6792CFE1-ED0A-4ECC-AA33-2048DEE3A25F}" srcOrd="2" destOrd="0" presId="urn:microsoft.com/office/officeart/2005/8/layout/hProcess9"/>
    <dgm:cxn modelId="{1D5F8E17-C999-420F-ABCA-BDDADF7F980C}" type="presParOf" srcId="{EA49E57A-B5EC-43FD-AD00-266934C444FA}" destId="{6116CB48-104B-41D6-91C1-3FC243C5EDAC}" srcOrd="3" destOrd="0" presId="urn:microsoft.com/office/officeart/2005/8/layout/hProcess9"/>
    <dgm:cxn modelId="{08C0AB63-6093-42F1-A9D1-747D2F7FF901}" type="presParOf" srcId="{EA49E57A-B5EC-43FD-AD00-266934C444FA}" destId="{A2CA4B1C-1616-470B-8190-403DD7DAC076}" srcOrd="4" destOrd="0" presId="urn:microsoft.com/office/officeart/2005/8/layout/hProcess9"/>
    <dgm:cxn modelId="{5A148AB9-46B2-4D10-B171-B9B45DC21E27}" type="presParOf" srcId="{EA49E57A-B5EC-43FD-AD00-266934C444FA}" destId="{59430542-3483-437A-AA65-629FC6404913}" srcOrd="5" destOrd="0" presId="urn:microsoft.com/office/officeart/2005/8/layout/hProcess9"/>
    <dgm:cxn modelId="{C5FA29B5-046F-4E91-BAE5-3D3F9A92150F}" type="presParOf" srcId="{EA49E57A-B5EC-43FD-AD00-266934C444FA}" destId="{0CEDE77A-BA7B-4914-807A-A078839E4FCB}" srcOrd="6" destOrd="0" presId="urn:microsoft.com/office/officeart/2005/8/layout/hProcess9"/>
    <dgm:cxn modelId="{35D1BFF6-BF8A-4E7E-93E4-6D3D9AA70261}" type="presParOf" srcId="{EA49E57A-B5EC-43FD-AD00-266934C444FA}" destId="{9098A58A-7847-4AE9-8B18-DC5E7A00C653}" srcOrd="7" destOrd="0" presId="urn:microsoft.com/office/officeart/2005/8/layout/hProcess9"/>
    <dgm:cxn modelId="{219E9868-718F-45C2-B19E-BFFD9D09316B}" type="presParOf" srcId="{EA49E57A-B5EC-43FD-AD00-266934C444FA}" destId="{DFA5B354-3965-41A4-B5EF-B1725D1B188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414B34-33DA-4055-BB31-069F88D0816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27A7AF-BAD3-4ABD-90AA-55D9BA2BA688}">
      <dgm:prSet/>
      <dgm:spPr/>
      <dgm:t>
        <a:bodyPr/>
        <a:lstStyle/>
        <a:p>
          <a:pPr algn="l" rtl="0"/>
          <a:r>
            <a:rPr lang="en-US" dirty="0" smtClean="0"/>
            <a:t>Construction: very slow </a:t>
          </a:r>
          <a:endParaRPr lang="en-US" dirty="0"/>
        </a:p>
      </dgm:t>
    </dgm:pt>
    <dgm:pt modelId="{D0994D5B-0A2D-47F1-9283-84315F6259B2}" type="parTrans" cxnId="{CE210F6F-BCB4-4BEA-96F7-F919CC6D0A47}">
      <dgm:prSet/>
      <dgm:spPr/>
      <dgm:t>
        <a:bodyPr/>
        <a:lstStyle/>
        <a:p>
          <a:endParaRPr lang="en-US"/>
        </a:p>
      </dgm:t>
    </dgm:pt>
    <dgm:pt modelId="{BB5D28F5-EF85-4FF1-84DC-8DE3A710D5AF}" type="sibTrans" cxnId="{CE210F6F-BCB4-4BEA-96F7-F919CC6D0A47}">
      <dgm:prSet/>
      <dgm:spPr/>
      <dgm:t>
        <a:bodyPr/>
        <a:lstStyle/>
        <a:p>
          <a:endParaRPr lang="en-US"/>
        </a:p>
      </dgm:t>
    </dgm:pt>
    <dgm:pt modelId="{24170716-574B-4454-895C-DE2AC805FC92}">
      <dgm:prSet/>
      <dgm:spPr/>
      <dgm:t>
        <a:bodyPr/>
        <a:lstStyle/>
        <a:p>
          <a:pPr algn="l" rtl="0"/>
          <a:r>
            <a:rPr lang="en-US" dirty="0" smtClean="0"/>
            <a:t>Number of buildings: low</a:t>
          </a:r>
          <a:endParaRPr lang="en-US" dirty="0"/>
        </a:p>
      </dgm:t>
    </dgm:pt>
    <dgm:pt modelId="{A088009F-6BFA-4071-A5E1-28CD7C9FF94C}" type="parTrans" cxnId="{0B5257FD-F8A4-41C7-B14D-D131ABEEC95E}">
      <dgm:prSet/>
      <dgm:spPr/>
      <dgm:t>
        <a:bodyPr/>
        <a:lstStyle/>
        <a:p>
          <a:endParaRPr lang="en-US"/>
        </a:p>
      </dgm:t>
    </dgm:pt>
    <dgm:pt modelId="{D6110D8B-F6C7-4408-A41D-3F96A79A25B3}" type="sibTrans" cxnId="{0B5257FD-F8A4-41C7-B14D-D131ABEEC95E}">
      <dgm:prSet/>
      <dgm:spPr/>
      <dgm:t>
        <a:bodyPr/>
        <a:lstStyle/>
        <a:p>
          <a:endParaRPr lang="en-US"/>
        </a:p>
      </dgm:t>
    </dgm:pt>
    <dgm:pt modelId="{3BD0819F-1DDB-4EB2-A6B3-AC610D7B9AB2}">
      <dgm:prSet/>
      <dgm:spPr/>
      <dgm:t>
        <a:bodyPr/>
        <a:lstStyle/>
        <a:p>
          <a:pPr algn="l" rtl="0"/>
          <a:r>
            <a:rPr lang="en-US" dirty="0" smtClean="0"/>
            <a:t>Number of staffs: low</a:t>
          </a:r>
          <a:endParaRPr lang="en-US" dirty="0"/>
        </a:p>
      </dgm:t>
    </dgm:pt>
    <dgm:pt modelId="{D6743240-AAFE-46D9-9123-31E10856D3C4}" type="parTrans" cxnId="{44274B33-C10B-4D8F-A124-E0EB14242845}">
      <dgm:prSet/>
      <dgm:spPr/>
      <dgm:t>
        <a:bodyPr/>
        <a:lstStyle/>
        <a:p>
          <a:endParaRPr lang="en-US"/>
        </a:p>
      </dgm:t>
    </dgm:pt>
    <dgm:pt modelId="{4C0A3601-C8A4-4397-A037-62529B431F6E}" type="sibTrans" cxnId="{44274B33-C10B-4D8F-A124-E0EB14242845}">
      <dgm:prSet/>
      <dgm:spPr/>
      <dgm:t>
        <a:bodyPr/>
        <a:lstStyle/>
        <a:p>
          <a:endParaRPr lang="en-US"/>
        </a:p>
      </dgm:t>
    </dgm:pt>
    <dgm:pt modelId="{BC3E3320-1D36-4B05-BB12-81A9BE5F2F30}">
      <dgm:prSet/>
      <dgm:spPr/>
      <dgm:t>
        <a:bodyPr/>
        <a:lstStyle/>
        <a:p>
          <a:pPr algn="l" rtl="0"/>
          <a:r>
            <a:rPr lang="en-US" smtClean="0"/>
            <a:t>Number of tools, equipment: low</a:t>
          </a:r>
          <a:endParaRPr lang="en-US"/>
        </a:p>
      </dgm:t>
    </dgm:pt>
    <dgm:pt modelId="{46F78B6D-C015-431D-80FE-81092335E7F3}" type="parTrans" cxnId="{BF74ECB4-B188-4BD4-B432-A197BE9C5A3E}">
      <dgm:prSet/>
      <dgm:spPr/>
      <dgm:t>
        <a:bodyPr/>
        <a:lstStyle/>
        <a:p>
          <a:endParaRPr lang="en-US"/>
        </a:p>
      </dgm:t>
    </dgm:pt>
    <dgm:pt modelId="{9110C0FA-7621-4866-A610-F091B1BD16CC}" type="sibTrans" cxnId="{BF74ECB4-B188-4BD4-B432-A197BE9C5A3E}">
      <dgm:prSet/>
      <dgm:spPr/>
      <dgm:t>
        <a:bodyPr/>
        <a:lstStyle/>
        <a:p>
          <a:endParaRPr lang="en-US"/>
        </a:p>
      </dgm:t>
    </dgm:pt>
    <dgm:pt modelId="{3DDD4F62-2E3C-4A00-9EC4-CA404EF5CDF7}">
      <dgm:prSet/>
      <dgm:spPr/>
      <dgm:t>
        <a:bodyPr/>
        <a:lstStyle/>
        <a:p>
          <a:pPr algn="l" rtl="0"/>
          <a:r>
            <a:rPr lang="en-US" dirty="0" smtClean="0"/>
            <a:t>Number of furniture: low</a:t>
          </a:r>
          <a:endParaRPr lang="en-US" dirty="0"/>
        </a:p>
      </dgm:t>
    </dgm:pt>
    <dgm:pt modelId="{DF1A1F6A-9EDA-4714-9EF5-1C65F2352280}" type="parTrans" cxnId="{813AB4BC-81A5-4868-A399-F054F3C87543}">
      <dgm:prSet/>
      <dgm:spPr/>
      <dgm:t>
        <a:bodyPr/>
        <a:lstStyle/>
        <a:p>
          <a:endParaRPr lang="en-US"/>
        </a:p>
      </dgm:t>
    </dgm:pt>
    <dgm:pt modelId="{0F71AAD4-000D-4080-A95D-2271B7058587}" type="sibTrans" cxnId="{813AB4BC-81A5-4868-A399-F054F3C87543}">
      <dgm:prSet/>
      <dgm:spPr/>
      <dgm:t>
        <a:bodyPr/>
        <a:lstStyle/>
        <a:p>
          <a:endParaRPr lang="en-US"/>
        </a:p>
      </dgm:t>
    </dgm:pt>
    <dgm:pt modelId="{B0F43942-FAB4-480A-8E54-59BAFC235EF3}">
      <dgm:prSet/>
      <dgm:spPr/>
      <dgm:t>
        <a:bodyPr/>
        <a:lstStyle/>
        <a:p>
          <a:pPr algn="l" rtl="0"/>
          <a:r>
            <a:rPr lang="en-US" dirty="0" smtClean="0"/>
            <a:t>Number of students: high, higher, very high</a:t>
          </a:r>
          <a:endParaRPr lang="en-US" dirty="0"/>
        </a:p>
      </dgm:t>
    </dgm:pt>
    <dgm:pt modelId="{2AE0F495-FF4B-463A-BF04-38C404681ED4}" type="parTrans" cxnId="{61F6FF08-9025-4562-B74F-3E78ED38D971}">
      <dgm:prSet/>
      <dgm:spPr/>
      <dgm:t>
        <a:bodyPr/>
        <a:lstStyle/>
        <a:p>
          <a:endParaRPr lang="en-US"/>
        </a:p>
      </dgm:t>
    </dgm:pt>
    <dgm:pt modelId="{CE3B25B0-95AA-4255-AB5D-50DAAD22999C}" type="sibTrans" cxnId="{61F6FF08-9025-4562-B74F-3E78ED38D971}">
      <dgm:prSet/>
      <dgm:spPr/>
      <dgm:t>
        <a:bodyPr/>
        <a:lstStyle/>
        <a:p>
          <a:endParaRPr lang="en-US"/>
        </a:p>
      </dgm:t>
    </dgm:pt>
    <dgm:pt modelId="{7116FC2C-6768-4E8C-9D41-7D80F656AAF0}">
      <dgm:prSet/>
      <dgm:spPr/>
      <dgm:t>
        <a:bodyPr/>
        <a:lstStyle/>
        <a:p>
          <a:pPr algn="l" rtl="0"/>
          <a:r>
            <a:rPr lang="en-US" dirty="0" smtClean="0"/>
            <a:t>Donors in </a:t>
          </a:r>
          <a:r>
            <a:rPr lang="en-US" dirty="0" err="1" smtClean="0"/>
            <a:t>TVET</a:t>
          </a:r>
          <a:r>
            <a:rPr lang="en-US" dirty="0" smtClean="0"/>
            <a:t> are available</a:t>
          </a:r>
          <a:endParaRPr lang="en-US" dirty="0"/>
        </a:p>
      </dgm:t>
    </dgm:pt>
    <dgm:pt modelId="{6E84DF33-4EDC-442D-8328-267EEC5D0E32}" type="parTrans" cxnId="{A4421CA0-91E5-4D54-8474-290083E18609}">
      <dgm:prSet/>
      <dgm:spPr/>
    </dgm:pt>
    <dgm:pt modelId="{42FF9461-EE0E-4368-B0F9-B5E9676F4D23}" type="sibTrans" cxnId="{A4421CA0-91E5-4D54-8474-290083E18609}">
      <dgm:prSet/>
      <dgm:spPr/>
    </dgm:pt>
    <dgm:pt modelId="{2B4708BA-CC1C-4EC2-B361-F93C304D56CA}" type="pres">
      <dgm:prSet presAssocID="{05414B34-33DA-4055-BB31-069F88D0816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E4D2D9-E4B4-44C9-A754-73FE8BEC93C1}" type="pres">
      <dgm:prSet presAssocID="{8C27A7AF-BAD3-4ABD-90AA-55D9BA2BA688}" presName="circle1" presStyleLbl="node1" presStyleIdx="0" presStyleCnt="7"/>
      <dgm:spPr/>
    </dgm:pt>
    <dgm:pt modelId="{E88CC70C-17CE-4030-9EAE-7E093FA0B2D9}" type="pres">
      <dgm:prSet presAssocID="{8C27A7AF-BAD3-4ABD-90AA-55D9BA2BA688}" presName="space" presStyleCnt="0"/>
      <dgm:spPr/>
    </dgm:pt>
    <dgm:pt modelId="{50D24918-BA05-4F56-AC8B-2967D0BE5BEA}" type="pres">
      <dgm:prSet presAssocID="{8C27A7AF-BAD3-4ABD-90AA-55D9BA2BA688}" presName="rect1" presStyleLbl="alignAcc1" presStyleIdx="0" presStyleCnt="7"/>
      <dgm:spPr/>
      <dgm:t>
        <a:bodyPr/>
        <a:lstStyle/>
        <a:p>
          <a:endParaRPr lang="en-US"/>
        </a:p>
      </dgm:t>
    </dgm:pt>
    <dgm:pt modelId="{026019EE-A4B2-4940-A8BF-F9E526186709}" type="pres">
      <dgm:prSet presAssocID="{24170716-574B-4454-895C-DE2AC805FC92}" presName="vertSpace2" presStyleLbl="node1" presStyleIdx="0" presStyleCnt="7"/>
      <dgm:spPr/>
    </dgm:pt>
    <dgm:pt modelId="{C95B2167-0C57-46D0-BE86-4E99B9516F0E}" type="pres">
      <dgm:prSet presAssocID="{24170716-574B-4454-895C-DE2AC805FC92}" presName="circle2" presStyleLbl="node1" presStyleIdx="1" presStyleCnt="7"/>
      <dgm:spPr/>
    </dgm:pt>
    <dgm:pt modelId="{1C5028D2-A828-4321-A475-73FC7912842A}" type="pres">
      <dgm:prSet presAssocID="{24170716-574B-4454-895C-DE2AC805FC92}" presName="rect2" presStyleLbl="alignAcc1" presStyleIdx="1" presStyleCnt="7"/>
      <dgm:spPr/>
      <dgm:t>
        <a:bodyPr/>
        <a:lstStyle/>
        <a:p>
          <a:endParaRPr lang="en-US"/>
        </a:p>
      </dgm:t>
    </dgm:pt>
    <dgm:pt modelId="{EF694FD5-54F9-450F-8AAA-5975C9A1709B}" type="pres">
      <dgm:prSet presAssocID="{3BD0819F-1DDB-4EB2-A6B3-AC610D7B9AB2}" presName="vertSpace3" presStyleLbl="node1" presStyleIdx="1" presStyleCnt="7"/>
      <dgm:spPr/>
    </dgm:pt>
    <dgm:pt modelId="{525B58CD-2D46-44A8-935F-7B10732489AE}" type="pres">
      <dgm:prSet presAssocID="{3BD0819F-1DDB-4EB2-A6B3-AC610D7B9AB2}" presName="circle3" presStyleLbl="node1" presStyleIdx="2" presStyleCnt="7"/>
      <dgm:spPr/>
    </dgm:pt>
    <dgm:pt modelId="{0AF2C9F2-0976-4DA1-A685-0E3B9F623B05}" type="pres">
      <dgm:prSet presAssocID="{3BD0819F-1DDB-4EB2-A6B3-AC610D7B9AB2}" presName="rect3" presStyleLbl="alignAcc1" presStyleIdx="2" presStyleCnt="7"/>
      <dgm:spPr/>
      <dgm:t>
        <a:bodyPr/>
        <a:lstStyle/>
        <a:p>
          <a:endParaRPr lang="en-US"/>
        </a:p>
      </dgm:t>
    </dgm:pt>
    <dgm:pt modelId="{4E82BF51-76AD-4F29-9120-D6D0BB19BE58}" type="pres">
      <dgm:prSet presAssocID="{BC3E3320-1D36-4B05-BB12-81A9BE5F2F30}" presName="vertSpace4" presStyleLbl="node1" presStyleIdx="2" presStyleCnt="7"/>
      <dgm:spPr/>
    </dgm:pt>
    <dgm:pt modelId="{5100B515-B15D-430B-9A25-F4EE91047577}" type="pres">
      <dgm:prSet presAssocID="{BC3E3320-1D36-4B05-BB12-81A9BE5F2F30}" presName="circle4" presStyleLbl="node1" presStyleIdx="3" presStyleCnt="7"/>
      <dgm:spPr/>
    </dgm:pt>
    <dgm:pt modelId="{ABFC659B-ED60-4448-A7D1-4228FC763C15}" type="pres">
      <dgm:prSet presAssocID="{BC3E3320-1D36-4B05-BB12-81A9BE5F2F30}" presName="rect4" presStyleLbl="alignAcc1" presStyleIdx="3" presStyleCnt="7"/>
      <dgm:spPr/>
      <dgm:t>
        <a:bodyPr/>
        <a:lstStyle/>
        <a:p>
          <a:endParaRPr lang="en-US"/>
        </a:p>
      </dgm:t>
    </dgm:pt>
    <dgm:pt modelId="{BF37B35A-5517-487C-9A73-99875B8864BD}" type="pres">
      <dgm:prSet presAssocID="{3DDD4F62-2E3C-4A00-9EC4-CA404EF5CDF7}" presName="vertSpace5" presStyleLbl="node1" presStyleIdx="3" presStyleCnt="7"/>
      <dgm:spPr/>
    </dgm:pt>
    <dgm:pt modelId="{8EDF4329-4845-43FC-88FE-94EBB26BCDCF}" type="pres">
      <dgm:prSet presAssocID="{3DDD4F62-2E3C-4A00-9EC4-CA404EF5CDF7}" presName="circle5" presStyleLbl="node1" presStyleIdx="4" presStyleCnt="7"/>
      <dgm:spPr/>
    </dgm:pt>
    <dgm:pt modelId="{F87DC3A3-DD7A-45D5-B1A2-53339E8BD800}" type="pres">
      <dgm:prSet presAssocID="{3DDD4F62-2E3C-4A00-9EC4-CA404EF5CDF7}" presName="rect5" presStyleLbl="alignAcc1" presStyleIdx="4" presStyleCnt="7"/>
      <dgm:spPr/>
      <dgm:t>
        <a:bodyPr/>
        <a:lstStyle/>
        <a:p>
          <a:endParaRPr lang="en-US"/>
        </a:p>
      </dgm:t>
    </dgm:pt>
    <dgm:pt modelId="{882558E4-B8E5-41FD-B148-FBAC7FA8DAE8}" type="pres">
      <dgm:prSet presAssocID="{B0F43942-FAB4-480A-8E54-59BAFC235EF3}" presName="vertSpace6" presStyleLbl="node1" presStyleIdx="4" presStyleCnt="7"/>
      <dgm:spPr/>
    </dgm:pt>
    <dgm:pt modelId="{3C780F36-9A77-46FE-A964-391E852F62C6}" type="pres">
      <dgm:prSet presAssocID="{B0F43942-FAB4-480A-8E54-59BAFC235EF3}" presName="circle6" presStyleLbl="node1" presStyleIdx="5" presStyleCnt="7"/>
      <dgm:spPr/>
    </dgm:pt>
    <dgm:pt modelId="{F59030D2-B636-49A2-9D8D-36E4AEE9DA6C}" type="pres">
      <dgm:prSet presAssocID="{B0F43942-FAB4-480A-8E54-59BAFC235EF3}" presName="rect6" presStyleLbl="alignAcc1" presStyleIdx="5" presStyleCnt="7"/>
      <dgm:spPr/>
      <dgm:t>
        <a:bodyPr/>
        <a:lstStyle/>
        <a:p>
          <a:endParaRPr lang="en-US"/>
        </a:p>
      </dgm:t>
    </dgm:pt>
    <dgm:pt modelId="{D4BC5A8D-FFB3-46FF-B021-35C1BADC5F13}" type="pres">
      <dgm:prSet presAssocID="{7116FC2C-6768-4E8C-9D41-7D80F656AAF0}" presName="vertSpace7" presStyleLbl="node1" presStyleIdx="5" presStyleCnt="7"/>
      <dgm:spPr/>
    </dgm:pt>
    <dgm:pt modelId="{B0F259F1-199A-4CA1-A928-1E48DA147DBE}" type="pres">
      <dgm:prSet presAssocID="{7116FC2C-6768-4E8C-9D41-7D80F656AAF0}" presName="circle7" presStyleLbl="node1" presStyleIdx="6" presStyleCnt="7"/>
      <dgm:spPr/>
    </dgm:pt>
    <dgm:pt modelId="{D0CD1B43-3EDB-4B33-8B03-1A77E08686DE}" type="pres">
      <dgm:prSet presAssocID="{7116FC2C-6768-4E8C-9D41-7D80F656AAF0}" presName="rect7" presStyleLbl="alignAcc1" presStyleIdx="6" presStyleCnt="7"/>
      <dgm:spPr/>
      <dgm:t>
        <a:bodyPr/>
        <a:lstStyle/>
        <a:p>
          <a:endParaRPr lang="en-US"/>
        </a:p>
      </dgm:t>
    </dgm:pt>
    <dgm:pt modelId="{1973ACB0-489B-4BA5-A28E-786343AFBD43}" type="pres">
      <dgm:prSet presAssocID="{8C27A7AF-BAD3-4ABD-90AA-55D9BA2BA688}" presName="rect1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A80A3-4690-4766-AC87-A3A0DF7FBC8E}" type="pres">
      <dgm:prSet presAssocID="{24170716-574B-4454-895C-DE2AC805FC92}" presName="rect2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5C483-20EA-46E6-BF2A-BCF9501D638E}" type="pres">
      <dgm:prSet presAssocID="{3BD0819F-1DDB-4EB2-A6B3-AC610D7B9AB2}" presName="rect3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47C7A-F504-49C5-958A-55523C2D1872}" type="pres">
      <dgm:prSet presAssocID="{BC3E3320-1D36-4B05-BB12-81A9BE5F2F30}" presName="rect4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47FA0-4391-45F8-8D40-CB2F82905020}" type="pres">
      <dgm:prSet presAssocID="{3DDD4F62-2E3C-4A00-9EC4-CA404EF5CDF7}" presName="rect5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B4E75-3850-43BF-8882-6CBA65C38A0F}" type="pres">
      <dgm:prSet presAssocID="{B0F43942-FAB4-480A-8E54-59BAFC235EF3}" presName="rect6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CC5B22-DA53-4251-9597-53B5B1797408}" type="pres">
      <dgm:prSet presAssocID="{7116FC2C-6768-4E8C-9D41-7D80F656AAF0}" presName="rect7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A9A3DB-6AB9-4931-BD7D-402EA41A481B}" type="presOf" srcId="{05414B34-33DA-4055-BB31-069F88D08161}" destId="{2B4708BA-CC1C-4EC2-B361-F93C304D56CA}" srcOrd="0" destOrd="0" presId="urn:microsoft.com/office/officeart/2005/8/layout/target3"/>
    <dgm:cxn modelId="{581CE3AC-6A7A-4C15-99D0-F5BFF0BC936C}" type="presOf" srcId="{3DDD4F62-2E3C-4A00-9EC4-CA404EF5CDF7}" destId="{42547FA0-4391-45F8-8D40-CB2F82905020}" srcOrd="1" destOrd="0" presId="urn:microsoft.com/office/officeart/2005/8/layout/target3"/>
    <dgm:cxn modelId="{BF74ECB4-B188-4BD4-B432-A197BE9C5A3E}" srcId="{05414B34-33DA-4055-BB31-069F88D08161}" destId="{BC3E3320-1D36-4B05-BB12-81A9BE5F2F30}" srcOrd="3" destOrd="0" parTransId="{46F78B6D-C015-431D-80FE-81092335E7F3}" sibTransId="{9110C0FA-7621-4866-A610-F091B1BD16CC}"/>
    <dgm:cxn modelId="{B3F6CCDE-4F89-454C-956F-FFD09FABC9A4}" type="presOf" srcId="{3DDD4F62-2E3C-4A00-9EC4-CA404EF5CDF7}" destId="{F87DC3A3-DD7A-45D5-B1A2-53339E8BD800}" srcOrd="0" destOrd="0" presId="urn:microsoft.com/office/officeart/2005/8/layout/target3"/>
    <dgm:cxn modelId="{A4421CA0-91E5-4D54-8474-290083E18609}" srcId="{05414B34-33DA-4055-BB31-069F88D08161}" destId="{7116FC2C-6768-4E8C-9D41-7D80F656AAF0}" srcOrd="6" destOrd="0" parTransId="{6E84DF33-4EDC-442D-8328-267EEC5D0E32}" sibTransId="{42FF9461-EE0E-4368-B0F9-B5E9676F4D23}"/>
    <dgm:cxn modelId="{2593F15B-C7A1-4B15-84F3-032BBA60D60E}" type="presOf" srcId="{BC3E3320-1D36-4B05-BB12-81A9BE5F2F30}" destId="{ABFC659B-ED60-4448-A7D1-4228FC763C15}" srcOrd="0" destOrd="0" presId="urn:microsoft.com/office/officeart/2005/8/layout/target3"/>
    <dgm:cxn modelId="{65E01842-CA32-48FE-857F-5102F1A824EB}" type="presOf" srcId="{3BD0819F-1DDB-4EB2-A6B3-AC610D7B9AB2}" destId="{9405C483-20EA-46E6-BF2A-BCF9501D638E}" srcOrd="1" destOrd="0" presId="urn:microsoft.com/office/officeart/2005/8/layout/target3"/>
    <dgm:cxn modelId="{CE210F6F-BCB4-4BEA-96F7-F919CC6D0A47}" srcId="{05414B34-33DA-4055-BB31-069F88D08161}" destId="{8C27A7AF-BAD3-4ABD-90AA-55D9BA2BA688}" srcOrd="0" destOrd="0" parTransId="{D0994D5B-0A2D-47F1-9283-84315F6259B2}" sibTransId="{BB5D28F5-EF85-4FF1-84DC-8DE3A710D5AF}"/>
    <dgm:cxn modelId="{61F6FF08-9025-4562-B74F-3E78ED38D971}" srcId="{05414B34-33DA-4055-BB31-069F88D08161}" destId="{B0F43942-FAB4-480A-8E54-59BAFC235EF3}" srcOrd="5" destOrd="0" parTransId="{2AE0F495-FF4B-463A-BF04-38C404681ED4}" sibTransId="{CE3B25B0-95AA-4255-AB5D-50DAAD22999C}"/>
    <dgm:cxn modelId="{DE56D3A1-A208-4677-81CF-9E435D0AE004}" type="presOf" srcId="{7116FC2C-6768-4E8C-9D41-7D80F656AAF0}" destId="{3BCC5B22-DA53-4251-9597-53B5B1797408}" srcOrd="1" destOrd="0" presId="urn:microsoft.com/office/officeart/2005/8/layout/target3"/>
    <dgm:cxn modelId="{5B30A5CC-98BF-487A-B5A0-4BFC58903129}" type="presOf" srcId="{B0F43942-FAB4-480A-8E54-59BAFC235EF3}" destId="{F59030D2-B636-49A2-9D8D-36E4AEE9DA6C}" srcOrd="0" destOrd="0" presId="urn:microsoft.com/office/officeart/2005/8/layout/target3"/>
    <dgm:cxn modelId="{1E47AC01-7F02-4513-9BAA-494DD518874D}" type="presOf" srcId="{BC3E3320-1D36-4B05-BB12-81A9BE5F2F30}" destId="{8E847C7A-F504-49C5-958A-55523C2D1872}" srcOrd="1" destOrd="0" presId="urn:microsoft.com/office/officeart/2005/8/layout/target3"/>
    <dgm:cxn modelId="{662473C4-B371-40D7-8F4C-4130A10EF3CF}" type="presOf" srcId="{24170716-574B-4454-895C-DE2AC805FC92}" destId="{E67A80A3-4690-4766-AC87-A3A0DF7FBC8E}" srcOrd="1" destOrd="0" presId="urn:microsoft.com/office/officeart/2005/8/layout/target3"/>
    <dgm:cxn modelId="{F31E6DBF-808F-452C-90D5-9E012DFEC1F1}" type="presOf" srcId="{3BD0819F-1DDB-4EB2-A6B3-AC610D7B9AB2}" destId="{0AF2C9F2-0976-4DA1-A685-0E3B9F623B05}" srcOrd="0" destOrd="0" presId="urn:microsoft.com/office/officeart/2005/8/layout/target3"/>
    <dgm:cxn modelId="{6F038D8E-10FE-4C40-BD97-45B19159FFC8}" type="presOf" srcId="{8C27A7AF-BAD3-4ABD-90AA-55D9BA2BA688}" destId="{1973ACB0-489B-4BA5-A28E-786343AFBD43}" srcOrd="1" destOrd="0" presId="urn:microsoft.com/office/officeart/2005/8/layout/target3"/>
    <dgm:cxn modelId="{71446FBB-9EA5-4723-ADFE-F0A76FBFA9FD}" type="presOf" srcId="{B0F43942-FAB4-480A-8E54-59BAFC235EF3}" destId="{761B4E75-3850-43BF-8882-6CBA65C38A0F}" srcOrd="1" destOrd="0" presId="urn:microsoft.com/office/officeart/2005/8/layout/target3"/>
    <dgm:cxn modelId="{813AB4BC-81A5-4868-A399-F054F3C87543}" srcId="{05414B34-33DA-4055-BB31-069F88D08161}" destId="{3DDD4F62-2E3C-4A00-9EC4-CA404EF5CDF7}" srcOrd="4" destOrd="0" parTransId="{DF1A1F6A-9EDA-4714-9EF5-1C65F2352280}" sibTransId="{0F71AAD4-000D-4080-A95D-2271B7058587}"/>
    <dgm:cxn modelId="{44274B33-C10B-4D8F-A124-E0EB14242845}" srcId="{05414B34-33DA-4055-BB31-069F88D08161}" destId="{3BD0819F-1DDB-4EB2-A6B3-AC610D7B9AB2}" srcOrd="2" destOrd="0" parTransId="{D6743240-AAFE-46D9-9123-31E10856D3C4}" sibTransId="{4C0A3601-C8A4-4397-A037-62529B431F6E}"/>
    <dgm:cxn modelId="{0B5257FD-F8A4-41C7-B14D-D131ABEEC95E}" srcId="{05414B34-33DA-4055-BB31-069F88D08161}" destId="{24170716-574B-4454-895C-DE2AC805FC92}" srcOrd="1" destOrd="0" parTransId="{A088009F-6BFA-4071-A5E1-28CD7C9FF94C}" sibTransId="{D6110D8B-F6C7-4408-A41D-3F96A79A25B3}"/>
    <dgm:cxn modelId="{E375CDAC-E09B-4904-83EA-42C1ADA425EE}" type="presOf" srcId="{24170716-574B-4454-895C-DE2AC805FC92}" destId="{1C5028D2-A828-4321-A475-73FC7912842A}" srcOrd="0" destOrd="0" presId="urn:microsoft.com/office/officeart/2005/8/layout/target3"/>
    <dgm:cxn modelId="{BFF08C20-1E34-4C30-A783-0E8FAE9B843E}" type="presOf" srcId="{7116FC2C-6768-4E8C-9D41-7D80F656AAF0}" destId="{D0CD1B43-3EDB-4B33-8B03-1A77E08686DE}" srcOrd="0" destOrd="0" presId="urn:microsoft.com/office/officeart/2005/8/layout/target3"/>
    <dgm:cxn modelId="{2D459318-40E5-4648-85FA-5D98DF42ACA7}" type="presOf" srcId="{8C27A7AF-BAD3-4ABD-90AA-55D9BA2BA688}" destId="{50D24918-BA05-4F56-AC8B-2967D0BE5BEA}" srcOrd="0" destOrd="0" presId="urn:microsoft.com/office/officeart/2005/8/layout/target3"/>
    <dgm:cxn modelId="{F33CD042-2229-46F6-A8A8-F0193038221A}" type="presParOf" srcId="{2B4708BA-CC1C-4EC2-B361-F93C304D56CA}" destId="{42E4D2D9-E4B4-44C9-A754-73FE8BEC93C1}" srcOrd="0" destOrd="0" presId="urn:microsoft.com/office/officeart/2005/8/layout/target3"/>
    <dgm:cxn modelId="{DD4CEABA-CC18-4CA0-A5CD-93FE6A51FE98}" type="presParOf" srcId="{2B4708BA-CC1C-4EC2-B361-F93C304D56CA}" destId="{E88CC70C-17CE-4030-9EAE-7E093FA0B2D9}" srcOrd="1" destOrd="0" presId="urn:microsoft.com/office/officeart/2005/8/layout/target3"/>
    <dgm:cxn modelId="{FA075177-B01D-4A38-826E-366584565736}" type="presParOf" srcId="{2B4708BA-CC1C-4EC2-B361-F93C304D56CA}" destId="{50D24918-BA05-4F56-AC8B-2967D0BE5BEA}" srcOrd="2" destOrd="0" presId="urn:microsoft.com/office/officeart/2005/8/layout/target3"/>
    <dgm:cxn modelId="{F862604F-0A3E-4163-9C49-D233412BB555}" type="presParOf" srcId="{2B4708BA-CC1C-4EC2-B361-F93C304D56CA}" destId="{026019EE-A4B2-4940-A8BF-F9E526186709}" srcOrd="3" destOrd="0" presId="urn:microsoft.com/office/officeart/2005/8/layout/target3"/>
    <dgm:cxn modelId="{F4DA38EB-EBF9-4CE1-B054-F46FDEAE29B5}" type="presParOf" srcId="{2B4708BA-CC1C-4EC2-B361-F93C304D56CA}" destId="{C95B2167-0C57-46D0-BE86-4E99B9516F0E}" srcOrd="4" destOrd="0" presId="urn:microsoft.com/office/officeart/2005/8/layout/target3"/>
    <dgm:cxn modelId="{25590046-2889-4F38-B3B6-B06D952EC0BC}" type="presParOf" srcId="{2B4708BA-CC1C-4EC2-B361-F93C304D56CA}" destId="{1C5028D2-A828-4321-A475-73FC7912842A}" srcOrd="5" destOrd="0" presId="urn:microsoft.com/office/officeart/2005/8/layout/target3"/>
    <dgm:cxn modelId="{98E02BD4-75EB-4F96-8071-A861BAD74D75}" type="presParOf" srcId="{2B4708BA-CC1C-4EC2-B361-F93C304D56CA}" destId="{EF694FD5-54F9-450F-8AAA-5975C9A1709B}" srcOrd="6" destOrd="0" presId="urn:microsoft.com/office/officeart/2005/8/layout/target3"/>
    <dgm:cxn modelId="{36112071-37D7-4DF7-B158-1911829F44B0}" type="presParOf" srcId="{2B4708BA-CC1C-4EC2-B361-F93C304D56CA}" destId="{525B58CD-2D46-44A8-935F-7B10732489AE}" srcOrd="7" destOrd="0" presId="urn:microsoft.com/office/officeart/2005/8/layout/target3"/>
    <dgm:cxn modelId="{270EB8BF-C172-465B-9332-AC6A1B549516}" type="presParOf" srcId="{2B4708BA-CC1C-4EC2-B361-F93C304D56CA}" destId="{0AF2C9F2-0976-4DA1-A685-0E3B9F623B05}" srcOrd="8" destOrd="0" presId="urn:microsoft.com/office/officeart/2005/8/layout/target3"/>
    <dgm:cxn modelId="{8924A0A7-4CF2-48BF-8180-9DDF3919E958}" type="presParOf" srcId="{2B4708BA-CC1C-4EC2-B361-F93C304D56CA}" destId="{4E82BF51-76AD-4F29-9120-D6D0BB19BE58}" srcOrd="9" destOrd="0" presId="urn:microsoft.com/office/officeart/2005/8/layout/target3"/>
    <dgm:cxn modelId="{B0E613AB-9894-4570-96BB-4BE6F2EAFAD9}" type="presParOf" srcId="{2B4708BA-CC1C-4EC2-B361-F93C304D56CA}" destId="{5100B515-B15D-430B-9A25-F4EE91047577}" srcOrd="10" destOrd="0" presId="urn:microsoft.com/office/officeart/2005/8/layout/target3"/>
    <dgm:cxn modelId="{2EC3862E-28F5-46A6-95DA-70120922B4AD}" type="presParOf" srcId="{2B4708BA-CC1C-4EC2-B361-F93C304D56CA}" destId="{ABFC659B-ED60-4448-A7D1-4228FC763C15}" srcOrd="11" destOrd="0" presId="urn:microsoft.com/office/officeart/2005/8/layout/target3"/>
    <dgm:cxn modelId="{4FA44B7C-EF73-4696-9532-72AFC514BD2C}" type="presParOf" srcId="{2B4708BA-CC1C-4EC2-B361-F93C304D56CA}" destId="{BF37B35A-5517-487C-9A73-99875B8864BD}" srcOrd="12" destOrd="0" presId="urn:microsoft.com/office/officeart/2005/8/layout/target3"/>
    <dgm:cxn modelId="{B2C9D6D0-7463-4ED0-A2D5-7B611F8D5D07}" type="presParOf" srcId="{2B4708BA-CC1C-4EC2-B361-F93C304D56CA}" destId="{8EDF4329-4845-43FC-88FE-94EBB26BCDCF}" srcOrd="13" destOrd="0" presId="urn:microsoft.com/office/officeart/2005/8/layout/target3"/>
    <dgm:cxn modelId="{6E9E5CD4-C8B3-4F24-BDF1-6F9C10C8FB0B}" type="presParOf" srcId="{2B4708BA-CC1C-4EC2-B361-F93C304D56CA}" destId="{F87DC3A3-DD7A-45D5-B1A2-53339E8BD800}" srcOrd="14" destOrd="0" presId="urn:microsoft.com/office/officeart/2005/8/layout/target3"/>
    <dgm:cxn modelId="{20F96DEB-93F1-4E2B-BFA7-69CAD9E60AC5}" type="presParOf" srcId="{2B4708BA-CC1C-4EC2-B361-F93C304D56CA}" destId="{882558E4-B8E5-41FD-B148-FBAC7FA8DAE8}" srcOrd="15" destOrd="0" presId="urn:microsoft.com/office/officeart/2005/8/layout/target3"/>
    <dgm:cxn modelId="{CA2D0EFC-0018-495F-9E38-493574C417D7}" type="presParOf" srcId="{2B4708BA-CC1C-4EC2-B361-F93C304D56CA}" destId="{3C780F36-9A77-46FE-A964-391E852F62C6}" srcOrd="16" destOrd="0" presId="urn:microsoft.com/office/officeart/2005/8/layout/target3"/>
    <dgm:cxn modelId="{5DDBE95C-53C6-45F3-9C59-9B180E77F57D}" type="presParOf" srcId="{2B4708BA-CC1C-4EC2-B361-F93C304D56CA}" destId="{F59030D2-B636-49A2-9D8D-36E4AEE9DA6C}" srcOrd="17" destOrd="0" presId="urn:microsoft.com/office/officeart/2005/8/layout/target3"/>
    <dgm:cxn modelId="{AE874754-3742-4D27-800E-0D865792A148}" type="presParOf" srcId="{2B4708BA-CC1C-4EC2-B361-F93C304D56CA}" destId="{D4BC5A8D-FFB3-46FF-B021-35C1BADC5F13}" srcOrd="18" destOrd="0" presId="urn:microsoft.com/office/officeart/2005/8/layout/target3"/>
    <dgm:cxn modelId="{3474B105-16B4-48F9-A733-A7FF74C4AE1A}" type="presParOf" srcId="{2B4708BA-CC1C-4EC2-B361-F93C304D56CA}" destId="{B0F259F1-199A-4CA1-A928-1E48DA147DBE}" srcOrd="19" destOrd="0" presId="urn:microsoft.com/office/officeart/2005/8/layout/target3"/>
    <dgm:cxn modelId="{BF95EC7B-FE83-4E73-B393-1783479E1AC9}" type="presParOf" srcId="{2B4708BA-CC1C-4EC2-B361-F93C304D56CA}" destId="{D0CD1B43-3EDB-4B33-8B03-1A77E08686DE}" srcOrd="20" destOrd="0" presId="urn:microsoft.com/office/officeart/2005/8/layout/target3"/>
    <dgm:cxn modelId="{852CAEF0-43EA-4E17-A88D-489DC59CC338}" type="presParOf" srcId="{2B4708BA-CC1C-4EC2-B361-F93C304D56CA}" destId="{1973ACB0-489B-4BA5-A28E-786343AFBD43}" srcOrd="21" destOrd="0" presId="urn:microsoft.com/office/officeart/2005/8/layout/target3"/>
    <dgm:cxn modelId="{B4216E2C-B0D4-4FDE-8466-F03F861BDB9D}" type="presParOf" srcId="{2B4708BA-CC1C-4EC2-B361-F93C304D56CA}" destId="{E67A80A3-4690-4766-AC87-A3A0DF7FBC8E}" srcOrd="22" destOrd="0" presId="urn:microsoft.com/office/officeart/2005/8/layout/target3"/>
    <dgm:cxn modelId="{9DC0A067-3FB4-48A8-9F27-DEA410CE4E9D}" type="presParOf" srcId="{2B4708BA-CC1C-4EC2-B361-F93C304D56CA}" destId="{9405C483-20EA-46E6-BF2A-BCF9501D638E}" srcOrd="23" destOrd="0" presId="urn:microsoft.com/office/officeart/2005/8/layout/target3"/>
    <dgm:cxn modelId="{A57B4221-57D7-485C-9F8F-05483C7B373D}" type="presParOf" srcId="{2B4708BA-CC1C-4EC2-B361-F93C304D56CA}" destId="{8E847C7A-F504-49C5-958A-55523C2D1872}" srcOrd="24" destOrd="0" presId="urn:microsoft.com/office/officeart/2005/8/layout/target3"/>
    <dgm:cxn modelId="{9715CCE6-D69B-4FFF-B14A-FD8F6994FFE3}" type="presParOf" srcId="{2B4708BA-CC1C-4EC2-B361-F93C304D56CA}" destId="{42547FA0-4391-45F8-8D40-CB2F82905020}" srcOrd="25" destOrd="0" presId="urn:microsoft.com/office/officeart/2005/8/layout/target3"/>
    <dgm:cxn modelId="{B0C4C9F9-3E1B-4380-AF0E-A5D0A028D97D}" type="presParOf" srcId="{2B4708BA-CC1C-4EC2-B361-F93C304D56CA}" destId="{761B4E75-3850-43BF-8882-6CBA65C38A0F}" srcOrd="26" destOrd="0" presId="urn:microsoft.com/office/officeart/2005/8/layout/target3"/>
    <dgm:cxn modelId="{10B32582-2F5A-46EC-AEA4-353B0F2DF5D3}" type="presParOf" srcId="{2B4708BA-CC1C-4EC2-B361-F93C304D56CA}" destId="{3BCC5B22-DA53-4251-9597-53B5B1797408}" srcOrd="2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AFD11-3E2E-4EC1-B4C5-C3A74C87FA65}">
      <dsp:nvSpPr>
        <dsp:cNvPr id="0" name=""/>
        <dsp:cNvSpPr/>
      </dsp:nvSpPr>
      <dsp:spPr>
        <a:xfrm>
          <a:off x="61766" y="147169"/>
          <a:ext cx="4083519" cy="3581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A. Regular </a:t>
          </a:r>
          <a:r>
            <a:rPr lang="en-US" sz="2200" kern="1200" dirty="0" err="1" smtClean="0"/>
            <a:t>Programmes</a:t>
          </a:r>
          <a:endParaRPr lang="en-US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1. Diploma Courses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dirty="0" smtClean="0">
              <a:solidFill>
                <a:schemeClr val="bg1"/>
              </a:solidFill>
            </a:rPr>
            <a:t>      </a:t>
          </a:r>
          <a:r>
            <a:rPr lang="en-US" sz="1800" i="1" kern="1200" dirty="0" err="1" smtClean="0">
              <a:solidFill>
                <a:schemeClr val="bg1"/>
              </a:solidFill>
            </a:rPr>
            <a:t>DAg</a:t>
          </a:r>
          <a:r>
            <a:rPr lang="en-US" sz="1800" i="1" kern="1200" dirty="0" smtClean="0">
              <a:solidFill>
                <a:schemeClr val="bg1"/>
              </a:solidFill>
            </a:rPr>
            <a:t>(Plant), </a:t>
          </a:r>
          <a:r>
            <a:rPr lang="en-US" sz="1800" i="1" kern="1200" dirty="0" err="1" smtClean="0">
              <a:solidFill>
                <a:schemeClr val="bg1"/>
              </a:solidFill>
            </a:rPr>
            <a:t>DHM</a:t>
          </a:r>
          <a:r>
            <a:rPr lang="en-US" sz="1800" i="1" kern="1200" dirty="0" smtClean="0">
              <a:solidFill>
                <a:schemeClr val="bg1"/>
              </a:solidFill>
            </a:rPr>
            <a:t>, D Forestry,                          D food &amp; dairy, </a:t>
          </a:r>
          <a:r>
            <a:rPr lang="en-US" sz="1800" i="1" kern="1200" dirty="0" err="1" smtClean="0">
              <a:solidFill>
                <a:schemeClr val="bg1"/>
              </a:solidFill>
            </a:rPr>
            <a:t>DArE</a:t>
          </a:r>
          <a:r>
            <a:rPr lang="en-US" sz="1800" i="1" kern="1200" dirty="0" smtClean="0">
              <a:solidFill>
                <a:schemeClr val="bg1"/>
              </a:solidFill>
            </a:rPr>
            <a:t>, </a:t>
          </a:r>
          <a:r>
            <a:rPr lang="en-US" sz="1800" i="1" kern="1200" dirty="0" err="1" smtClean="0">
              <a:solidFill>
                <a:schemeClr val="bg1"/>
              </a:solidFill>
            </a:rPr>
            <a:t>DPh</a:t>
          </a:r>
          <a:r>
            <a:rPr lang="en-US" sz="1800" i="1" kern="1200" dirty="0" smtClean="0">
              <a:solidFill>
                <a:schemeClr val="bg1"/>
              </a:solidFill>
            </a:rPr>
            <a:t>, </a:t>
          </a:r>
          <a:r>
            <a:rPr lang="en-US" sz="1800" i="1" kern="1200" dirty="0" err="1" smtClean="0">
              <a:solidFill>
                <a:schemeClr val="bg1"/>
              </a:solidFill>
            </a:rPr>
            <a:t>CDR</a:t>
          </a:r>
          <a:r>
            <a:rPr lang="en-US" sz="1800" i="1" kern="1200" dirty="0" smtClean="0">
              <a:solidFill>
                <a:schemeClr val="bg1"/>
              </a:solidFill>
            </a:rPr>
            <a:t>, </a:t>
          </a:r>
          <a:r>
            <a:rPr lang="en-US" sz="1800" i="1" kern="1200" dirty="0" err="1" smtClean="0">
              <a:solidFill>
                <a:schemeClr val="bg1"/>
              </a:solidFill>
            </a:rPr>
            <a:t>CMLT</a:t>
          </a:r>
          <a:endParaRPr lang="en-US" sz="1800" i="1" kern="1200" dirty="0" smtClean="0">
            <a:solidFill>
              <a:schemeClr val="bg1"/>
            </a:solidFill>
          </a:endParaRP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2. </a:t>
          </a:r>
          <a:r>
            <a:rPr lang="en-US" sz="2200" kern="1200" dirty="0" err="1" smtClean="0"/>
            <a:t>Prediploma</a:t>
          </a:r>
          <a:r>
            <a:rPr lang="en-US" sz="2200" kern="1200" dirty="0" smtClean="0"/>
            <a:t> (</a:t>
          </a:r>
          <a:r>
            <a:rPr lang="en-US" sz="2200" kern="1200" dirty="0" err="1" smtClean="0"/>
            <a:t>TSLC</a:t>
          </a:r>
          <a:r>
            <a:rPr lang="en-US" sz="2200" kern="1200" dirty="0" smtClean="0"/>
            <a:t>) Courses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dirty="0" smtClean="0">
              <a:solidFill>
                <a:schemeClr val="bg1"/>
              </a:solidFill>
            </a:rPr>
            <a:t>     not till</a:t>
          </a:r>
          <a:endParaRPr lang="en-US" sz="1800" i="1" kern="1200" dirty="0">
            <a:solidFill>
              <a:schemeClr val="bg1"/>
            </a:solidFill>
          </a:endParaRPr>
        </a:p>
      </dsp:txBody>
      <dsp:txXfrm>
        <a:off x="61766" y="147169"/>
        <a:ext cx="4083519" cy="3581508"/>
      </dsp:txXfrm>
    </dsp:sp>
    <dsp:sp modelId="{BEB277B9-9414-4109-AEB9-2D776AD428C5}">
      <dsp:nvSpPr>
        <dsp:cNvPr id="0" name=""/>
        <dsp:cNvSpPr/>
      </dsp:nvSpPr>
      <dsp:spPr>
        <a:xfrm>
          <a:off x="4495794" y="147274"/>
          <a:ext cx="4143526" cy="3581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B. Sponsor </a:t>
          </a:r>
          <a:r>
            <a:rPr lang="en-US" sz="1900" kern="1200" dirty="0" err="1" smtClean="0"/>
            <a:t>Programmes</a:t>
          </a:r>
          <a:endParaRPr lang="en-US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1. Special </a:t>
          </a:r>
          <a:r>
            <a:rPr lang="en-US" sz="1900" kern="1200" dirty="0" err="1" smtClean="0"/>
            <a:t>Schlorship</a:t>
          </a:r>
          <a:r>
            <a:rPr lang="en-US" sz="1900" kern="1200" dirty="0" smtClean="0"/>
            <a:t> Courses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i="1" kern="1200" dirty="0" smtClean="0">
              <a:solidFill>
                <a:schemeClr val="bg1"/>
              </a:solidFill>
            </a:rPr>
            <a:t>      D food and dairy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2. Apprenticeship Courses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     </a:t>
          </a:r>
          <a:r>
            <a:rPr lang="en-US" sz="1800" i="1" kern="1200" dirty="0" err="1" smtClean="0">
              <a:solidFill>
                <a:schemeClr val="bg1"/>
              </a:solidFill>
            </a:rPr>
            <a:t>PDHM</a:t>
          </a:r>
          <a:endParaRPr lang="en-US" sz="1800" i="1" kern="1200" dirty="0" smtClean="0">
            <a:solidFill>
              <a:schemeClr val="bg1"/>
            </a:solidFill>
          </a:endParaRP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3.  One year professional courses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    </a:t>
          </a:r>
          <a:r>
            <a:rPr lang="en-US" sz="1800" i="1" kern="1200" dirty="0" smtClean="0">
              <a:solidFill>
                <a:schemeClr val="bg1"/>
              </a:solidFill>
            </a:rPr>
            <a:t>Not till date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4 Short-term Livelihood Trainings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  </a:t>
          </a:r>
          <a:r>
            <a:rPr lang="en-US" sz="1800" i="1" kern="1200" dirty="0" smtClean="0">
              <a:solidFill>
                <a:schemeClr val="bg1"/>
              </a:solidFill>
            </a:rPr>
            <a:t>Need, demand base </a:t>
          </a:r>
          <a:endParaRPr lang="en-US" sz="1800" i="1" kern="1200" dirty="0">
            <a:solidFill>
              <a:schemeClr val="bg1"/>
            </a:solidFill>
          </a:endParaRPr>
        </a:p>
      </dsp:txBody>
      <dsp:txXfrm>
        <a:off x="4495794" y="147274"/>
        <a:ext cx="4143526" cy="3581298"/>
      </dsp:txXfrm>
    </dsp:sp>
    <dsp:sp modelId="{603BD0ED-FD25-4F10-A375-AAAF733447BE}">
      <dsp:nvSpPr>
        <dsp:cNvPr id="0" name=""/>
        <dsp:cNvSpPr/>
      </dsp:nvSpPr>
      <dsp:spPr>
        <a:xfrm>
          <a:off x="5798" y="4226354"/>
          <a:ext cx="8695289" cy="955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308 students are enrolled annually in regular </a:t>
          </a:r>
          <a:r>
            <a:rPr lang="en-US" sz="1900" kern="1200" dirty="0" err="1" smtClean="0"/>
            <a:t>programmes</a:t>
          </a:r>
          <a:r>
            <a:rPr lang="en-US" sz="1900" kern="1200" dirty="0" smtClean="0"/>
            <a:t>; we contribute 68.34 % (NRS. 58,425,000) subsidy fee for students annually. We provide nearly 1.5 crore NRs scholarship to Nepali youths..</a:t>
          </a:r>
        </a:p>
      </dsp:txBody>
      <dsp:txXfrm>
        <a:off x="5798" y="4226354"/>
        <a:ext cx="8695289" cy="955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4F745F-EA59-409E-888D-A861D5933864}">
      <dsp:nvSpPr>
        <dsp:cNvPr id="0" name=""/>
        <dsp:cNvSpPr/>
      </dsp:nvSpPr>
      <dsp:spPr>
        <a:xfrm>
          <a:off x="0" y="822483"/>
          <a:ext cx="8472488" cy="3388995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A472E5-2E74-455B-9418-15A2776D712D}">
      <dsp:nvSpPr>
        <dsp:cNvPr id="0" name=""/>
        <dsp:cNvSpPr/>
      </dsp:nvSpPr>
      <dsp:spPr>
        <a:xfrm>
          <a:off x="1016698" y="1415558"/>
          <a:ext cx="2795921" cy="16606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Target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308 to enroll. Tender for construction, tools, equipment, water tank</a:t>
          </a:r>
          <a:endParaRPr lang="en-US" sz="2300" kern="1200" dirty="0"/>
        </a:p>
      </dsp:txBody>
      <dsp:txXfrm>
        <a:off x="1016698" y="1415558"/>
        <a:ext cx="2795921" cy="1660607"/>
      </dsp:txXfrm>
    </dsp:sp>
    <dsp:sp modelId="{1DB6CB49-6852-478C-B65A-F56D4075F383}">
      <dsp:nvSpPr>
        <dsp:cNvPr id="0" name=""/>
        <dsp:cNvSpPr/>
      </dsp:nvSpPr>
      <dsp:spPr>
        <a:xfrm>
          <a:off x="4236244" y="1957797"/>
          <a:ext cx="3304270" cy="16606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1788" rIns="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Achievement                              206 enrolled (80%), tender processes completed (100%)</a:t>
          </a:r>
          <a:endParaRPr lang="en-US" sz="2300" kern="1200" dirty="0"/>
        </a:p>
      </dsp:txBody>
      <dsp:txXfrm>
        <a:off x="4236244" y="1957797"/>
        <a:ext cx="3304270" cy="16606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E5561-E27B-4148-B0EC-B128DD423296}">
      <dsp:nvSpPr>
        <dsp:cNvPr id="0" name=""/>
        <dsp:cNvSpPr/>
      </dsp:nvSpPr>
      <dsp:spPr>
        <a:xfrm>
          <a:off x="0" y="20394"/>
          <a:ext cx="78867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1. Learn, Earn, Pay</a:t>
          </a:r>
          <a:endParaRPr lang="en-US" sz="3100" kern="1200" dirty="0"/>
        </a:p>
      </dsp:txBody>
      <dsp:txXfrm>
        <a:off x="36296" y="56690"/>
        <a:ext cx="7814108" cy="670943"/>
      </dsp:txXfrm>
    </dsp:sp>
    <dsp:sp modelId="{8624B7F9-D680-4FB0-A681-4C3964EB9A84}">
      <dsp:nvSpPr>
        <dsp:cNvPr id="0" name=""/>
        <dsp:cNvSpPr/>
      </dsp:nvSpPr>
      <dsp:spPr>
        <a:xfrm>
          <a:off x="0" y="763929"/>
          <a:ext cx="7886700" cy="198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Production unit operation and </a:t>
          </a:r>
          <a:r>
            <a:rPr lang="en-US" sz="2400" kern="1200" dirty="0" err="1" smtClean="0"/>
            <a:t>managegment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prodecure</a:t>
          </a:r>
          <a:r>
            <a:rPr lang="en-US" sz="2400" kern="1200" dirty="0" smtClean="0"/>
            <a:t> 2078 is approved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Production unit is formed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Proposal is submitted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Plan is developed</a:t>
          </a:r>
          <a:endParaRPr lang="en-US" sz="2400" kern="1200" dirty="0"/>
        </a:p>
      </dsp:txBody>
      <dsp:txXfrm>
        <a:off x="0" y="763929"/>
        <a:ext cx="7886700" cy="1989270"/>
      </dsp:txXfrm>
    </dsp:sp>
    <dsp:sp modelId="{C6290162-7170-4788-9C75-561FC7E6B82D}">
      <dsp:nvSpPr>
        <dsp:cNvPr id="0" name=""/>
        <dsp:cNvSpPr/>
      </dsp:nvSpPr>
      <dsp:spPr>
        <a:xfrm>
          <a:off x="0" y="2753199"/>
          <a:ext cx="78867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2. Business Incubation Centre</a:t>
          </a:r>
          <a:endParaRPr lang="en-US" sz="3100" kern="1200" dirty="0"/>
        </a:p>
      </dsp:txBody>
      <dsp:txXfrm>
        <a:off x="36296" y="2789495"/>
        <a:ext cx="7814108" cy="670943"/>
      </dsp:txXfrm>
    </dsp:sp>
    <dsp:sp modelId="{885A5563-D048-4E68-8277-0938AAFB67A3}">
      <dsp:nvSpPr>
        <dsp:cNvPr id="0" name=""/>
        <dsp:cNvSpPr/>
      </dsp:nvSpPr>
      <dsp:spPr>
        <a:xfrm>
          <a:off x="0" y="3496734"/>
          <a:ext cx="7886700" cy="834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BIC unit is formed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kern="1200" dirty="0"/>
        </a:p>
      </dsp:txBody>
      <dsp:txXfrm>
        <a:off x="0" y="3496734"/>
        <a:ext cx="7886700" cy="8342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E5561-E27B-4148-B0EC-B128DD423296}">
      <dsp:nvSpPr>
        <dsp:cNvPr id="0" name=""/>
        <dsp:cNvSpPr/>
      </dsp:nvSpPr>
      <dsp:spPr>
        <a:xfrm>
          <a:off x="0" y="116851"/>
          <a:ext cx="78867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3. Plans, Policies</a:t>
          </a:r>
          <a:endParaRPr lang="en-US" sz="2700" kern="1200" dirty="0"/>
        </a:p>
      </dsp:txBody>
      <dsp:txXfrm>
        <a:off x="31613" y="148464"/>
        <a:ext cx="7823474" cy="584369"/>
      </dsp:txXfrm>
    </dsp:sp>
    <dsp:sp modelId="{8624B7F9-D680-4FB0-A681-4C3964EB9A84}">
      <dsp:nvSpPr>
        <dsp:cNvPr id="0" name=""/>
        <dsp:cNvSpPr/>
      </dsp:nvSpPr>
      <dsp:spPr>
        <a:xfrm>
          <a:off x="0" y="764446"/>
          <a:ext cx="7886700" cy="1089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QIP</a:t>
          </a:r>
          <a:r>
            <a:rPr lang="en-US" sz="2100" kern="1200" dirty="0" smtClean="0"/>
            <a:t> Workbook is prepared, with 72 standards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smtClean="0"/>
            <a:t>SKIPI SOP 2022-27 is formulated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SKIPI</a:t>
          </a:r>
          <a:r>
            <a:rPr lang="en-US" sz="2100" kern="1200" dirty="0" smtClean="0"/>
            <a:t> Master for physical premises is developed</a:t>
          </a:r>
          <a:endParaRPr lang="en-US" sz="2100" kern="1200" dirty="0"/>
        </a:p>
      </dsp:txBody>
      <dsp:txXfrm>
        <a:off x="0" y="764446"/>
        <a:ext cx="7886700" cy="1089854"/>
      </dsp:txXfrm>
    </dsp:sp>
    <dsp:sp modelId="{C6290162-7170-4788-9C75-561FC7E6B82D}">
      <dsp:nvSpPr>
        <dsp:cNvPr id="0" name=""/>
        <dsp:cNvSpPr/>
      </dsp:nvSpPr>
      <dsp:spPr>
        <a:xfrm>
          <a:off x="0" y="1854301"/>
          <a:ext cx="78867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4. Faculties</a:t>
          </a:r>
          <a:endParaRPr lang="en-US" sz="2700" kern="1200" dirty="0"/>
        </a:p>
      </dsp:txBody>
      <dsp:txXfrm>
        <a:off x="31613" y="1885914"/>
        <a:ext cx="7823474" cy="584369"/>
      </dsp:txXfrm>
    </dsp:sp>
    <dsp:sp modelId="{885A5563-D048-4E68-8277-0938AAFB67A3}">
      <dsp:nvSpPr>
        <dsp:cNvPr id="0" name=""/>
        <dsp:cNvSpPr/>
      </dsp:nvSpPr>
      <dsp:spPr>
        <a:xfrm>
          <a:off x="0" y="2501896"/>
          <a:ext cx="7886700" cy="1732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All faculties including part-time are trained with instructional skills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Professional Growth plan is developed by every staff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Institutionalize Peers Observation (classroom, Laboratory activities)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100" kern="1200" dirty="0"/>
        </a:p>
      </dsp:txBody>
      <dsp:txXfrm>
        <a:off x="0" y="2501896"/>
        <a:ext cx="7886700" cy="17325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0D5BB-A978-422E-96DE-7479BD1F4BC2}">
      <dsp:nvSpPr>
        <dsp:cNvPr id="0" name=""/>
        <dsp:cNvSpPr/>
      </dsp:nvSpPr>
      <dsp:spPr>
        <a:xfrm>
          <a:off x="682837" y="0"/>
          <a:ext cx="7738821" cy="49577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903F62-8B5B-4B75-B605-14C8370C1172}">
      <dsp:nvSpPr>
        <dsp:cNvPr id="0" name=""/>
        <dsp:cNvSpPr/>
      </dsp:nvSpPr>
      <dsp:spPr>
        <a:xfrm>
          <a:off x="4000" y="1487328"/>
          <a:ext cx="1749325" cy="1983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1. Workforce: Young, and energetic</a:t>
          </a:r>
          <a:endParaRPr lang="en-US" sz="1700" kern="1200"/>
        </a:p>
      </dsp:txBody>
      <dsp:txXfrm>
        <a:off x="89395" y="1572723"/>
        <a:ext cx="1578535" cy="1812315"/>
      </dsp:txXfrm>
    </dsp:sp>
    <dsp:sp modelId="{6792CFE1-ED0A-4ECC-AA33-2048DEE3A25F}">
      <dsp:nvSpPr>
        <dsp:cNvPr id="0" name=""/>
        <dsp:cNvSpPr/>
      </dsp:nvSpPr>
      <dsp:spPr>
        <a:xfrm>
          <a:off x="1840793" y="1487328"/>
          <a:ext cx="1749325" cy="1983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2. Model: declared model </a:t>
          </a:r>
          <a:r>
            <a:rPr lang="en-US" sz="1700" kern="1200" dirty="0" err="1" smtClean="0"/>
            <a:t>TVET</a:t>
          </a:r>
          <a:r>
            <a:rPr lang="en-US" sz="1700" kern="1200" dirty="0" smtClean="0"/>
            <a:t> school of </a:t>
          </a:r>
          <a:r>
            <a:rPr lang="en-US" sz="1700" kern="1200" dirty="0" err="1" smtClean="0"/>
            <a:t>Lumbini</a:t>
          </a:r>
          <a:r>
            <a:rPr lang="en-US" sz="1700" kern="1200" dirty="0" smtClean="0"/>
            <a:t> Province</a:t>
          </a:r>
          <a:endParaRPr lang="en-US" sz="1700" kern="1200" dirty="0"/>
        </a:p>
      </dsp:txBody>
      <dsp:txXfrm>
        <a:off x="1926188" y="1572723"/>
        <a:ext cx="1578535" cy="1812315"/>
      </dsp:txXfrm>
    </dsp:sp>
    <dsp:sp modelId="{A2CA4B1C-1616-470B-8190-403DD7DAC076}">
      <dsp:nvSpPr>
        <dsp:cNvPr id="0" name=""/>
        <dsp:cNvSpPr/>
      </dsp:nvSpPr>
      <dsp:spPr>
        <a:xfrm>
          <a:off x="3677585" y="1487328"/>
          <a:ext cx="1749325" cy="1983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3. Climate: comparable with Pokhara valley</a:t>
          </a:r>
          <a:endParaRPr lang="en-US" sz="1700" kern="1200"/>
        </a:p>
      </dsp:txBody>
      <dsp:txXfrm>
        <a:off x="3762980" y="1572723"/>
        <a:ext cx="1578535" cy="1812315"/>
      </dsp:txXfrm>
    </dsp:sp>
    <dsp:sp modelId="{0CEDE77A-BA7B-4914-807A-A078839E4FCB}">
      <dsp:nvSpPr>
        <dsp:cNvPr id="0" name=""/>
        <dsp:cNvSpPr/>
      </dsp:nvSpPr>
      <dsp:spPr>
        <a:xfrm>
          <a:off x="5514377" y="1487328"/>
          <a:ext cx="1749325" cy="1983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4. Strategic location: centre for Rukum, Salyan, Rolpa, Pyuthan, Argakhachi</a:t>
          </a:r>
          <a:endParaRPr lang="en-US" sz="1700" kern="1200"/>
        </a:p>
      </dsp:txBody>
      <dsp:txXfrm>
        <a:off x="5599772" y="1572723"/>
        <a:ext cx="1578535" cy="1812315"/>
      </dsp:txXfrm>
    </dsp:sp>
    <dsp:sp modelId="{DFA5B354-3965-41A4-B5EF-B1725D1B188E}">
      <dsp:nvSpPr>
        <dsp:cNvPr id="0" name=""/>
        <dsp:cNvSpPr/>
      </dsp:nvSpPr>
      <dsp:spPr>
        <a:xfrm>
          <a:off x="7351169" y="1487328"/>
          <a:ext cx="1749325" cy="1983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5. Urban area with 2 submetro city with rural characteristics also</a:t>
          </a:r>
          <a:endParaRPr lang="en-US" sz="1700" kern="1200"/>
        </a:p>
      </dsp:txBody>
      <dsp:txXfrm>
        <a:off x="7436564" y="1572723"/>
        <a:ext cx="1578535" cy="18123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4D2D9-E4B4-44C9-A754-73FE8BEC93C1}">
      <dsp:nvSpPr>
        <dsp:cNvPr id="0" name=""/>
        <dsp:cNvSpPr/>
      </dsp:nvSpPr>
      <dsp:spPr>
        <a:xfrm>
          <a:off x="0" y="0"/>
          <a:ext cx="4729163" cy="47291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D24918-BA05-4F56-AC8B-2967D0BE5BEA}">
      <dsp:nvSpPr>
        <dsp:cNvPr id="0" name=""/>
        <dsp:cNvSpPr/>
      </dsp:nvSpPr>
      <dsp:spPr>
        <a:xfrm>
          <a:off x="2364581" y="0"/>
          <a:ext cx="5845968" cy="47291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Construction: very slow </a:t>
          </a:r>
          <a:endParaRPr lang="en-US" sz="2100" kern="1200" dirty="0"/>
        </a:p>
      </dsp:txBody>
      <dsp:txXfrm>
        <a:off x="2364581" y="0"/>
        <a:ext cx="5845968" cy="472915"/>
      </dsp:txXfrm>
    </dsp:sp>
    <dsp:sp modelId="{C95B2167-0C57-46D0-BE86-4E99B9516F0E}">
      <dsp:nvSpPr>
        <dsp:cNvPr id="0" name=""/>
        <dsp:cNvSpPr/>
      </dsp:nvSpPr>
      <dsp:spPr>
        <a:xfrm>
          <a:off x="354686" y="472915"/>
          <a:ext cx="4019789" cy="40197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028D2-A828-4321-A475-73FC7912842A}">
      <dsp:nvSpPr>
        <dsp:cNvPr id="0" name=""/>
        <dsp:cNvSpPr/>
      </dsp:nvSpPr>
      <dsp:spPr>
        <a:xfrm>
          <a:off x="2364581" y="472915"/>
          <a:ext cx="5845968" cy="40197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Number of buildings: low</a:t>
          </a:r>
          <a:endParaRPr lang="en-US" sz="2100" kern="1200" dirty="0"/>
        </a:p>
      </dsp:txBody>
      <dsp:txXfrm>
        <a:off x="2364581" y="472915"/>
        <a:ext cx="5845968" cy="472915"/>
      </dsp:txXfrm>
    </dsp:sp>
    <dsp:sp modelId="{525B58CD-2D46-44A8-935F-7B10732489AE}">
      <dsp:nvSpPr>
        <dsp:cNvPr id="0" name=""/>
        <dsp:cNvSpPr/>
      </dsp:nvSpPr>
      <dsp:spPr>
        <a:xfrm>
          <a:off x="709373" y="945831"/>
          <a:ext cx="3310415" cy="331041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2C9F2-0976-4DA1-A685-0E3B9F623B05}">
      <dsp:nvSpPr>
        <dsp:cNvPr id="0" name=""/>
        <dsp:cNvSpPr/>
      </dsp:nvSpPr>
      <dsp:spPr>
        <a:xfrm>
          <a:off x="2364581" y="945831"/>
          <a:ext cx="5845968" cy="33104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Number of staffs: low</a:t>
          </a:r>
          <a:endParaRPr lang="en-US" sz="2100" kern="1200" dirty="0"/>
        </a:p>
      </dsp:txBody>
      <dsp:txXfrm>
        <a:off x="2364581" y="945831"/>
        <a:ext cx="5845968" cy="472915"/>
      </dsp:txXfrm>
    </dsp:sp>
    <dsp:sp modelId="{5100B515-B15D-430B-9A25-F4EE91047577}">
      <dsp:nvSpPr>
        <dsp:cNvPr id="0" name=""/>
        <dsp:cNvSpPr/>
      </dsp:nvSpPr>
      <dsp:spPr>
        <a:xfrm>
          <a:off x="1064060" y="1418746"/>
          <a:ext cx="2601041" cy="260104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C659B-ED60-4448-A7D1-4228FC763C15}">
      <dsp:nvSpPr>
        <dsp:cNvPr id="0" name=""/>
        <dsp:cNvSpPr/>
      </dsp:nvSpPr>
      <dsp:spPr>
        <a:xfrm>
          <a:off x="2364581" y="1418746"/>
          <a:ext cx="5845968" cy="26010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Number of tools, equipment: low</a:t>
          </a:r>
          <a:endParaRPr lang="en-US" sz="2100" kern="1200"/>
        </a:p>
      </dsp:txBody>
      <dsp:txXfrm>
        <a:off x="2364581" y="1418746"/>
        <a:ext cx="5845968" cy="472920"/>
      </dsp:txXfrm>
    </dsp:sp>
    <dsp:sp modelId="{8EDF4329-4845-43FC-88FE-94EBB26BCDCF}">
      <dsp:nvSpPr>
        <dsp:cNvPr id="0" name=""/>
        <dsp:cNvSpPr/>
      </dsp:nvSpPr>
      <dsp:spPr>
        <a:xfrm>
          <a:off x="1418749" y="1891667"/>
          <a:ext cx="1891663" cy="18916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7DC3A3-DD7A-45D5-B1A2-53339E8BD800}">
      <dsp:nvSpPr>
        <dsp:cNvPr id="0" name=""/>
        <dsp:cNvSpPr/>
      </dsp:nvSpPr>
      <dsp:spPr>
        <a:xfrm>
          <a:off x="2364581" y="1891667"/>
          <a:ext cx="5845968" cy="18916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Number of furniture: low</a:t>
          </a:r>
          <a:endParaRPr lang="en-US" sz="2100" kern="1200" dirty="0"/>
        </a:p>
      </dsp:txBody>
      <dsp:txXfrm>
        <a:off x="2364581" y="1891667"/>
        <a:ext cx="5845968" cy="472915"/>
      </dsp:txXfrm>
    </dsp:sp>
    <dsp:sp modelId="{3C780F36-9A77-46FE-A964-391E852F62C6}">
      <dsp:nvSpPr>
        <dsp:cNvPr id="0" name=""/>
        <dsp:cNvSpPr/>
      </dsp:nvSpPr>
      <dsp:spPr>
        <a:xfrm>
          <a:off x="1773436" y="2364582"/>
          <a:ext cx="1182289" cy="11822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030D2-B636-49A2-9D8D-36E4AEE9DA6C}">
      <dsp:nvSpPr>
        <dsp:cNvPr id="0" name=""/>
        <dsp:cNvSpPr/>
      </dsp:nvSpPr>
      <dsp:spPr>
        <a:xfrm>
          <a:off x="2364581" y="2364582"/>
          <a:ext cx="5845968" cy="11822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Number of students: high, higher, very high</a:t>
          </a:r>
          <a:endParaRPr lang="en-US" sz="2100" kern="1200" dirty="0"/>
        </a:p>
      </dsp:txBody>
      <dsp:txXfrm>
        <a:off x="2364581" y="2364582"/>
        <a:ext cx="5845968" cy="472915"/>
      </dsp:txXfrm>
    </dsp:sp>
    <dsp:sp modelId="{B0F259F1-199A-4CA1-A928-1E48DA147DBE}">
      <dsp:nvSpPr>
        <dsp:cNvPr id="0" name=""/>
        <dsp:cNvSpPr/>
      </dsp:nvSpPr>
      <dsp:spPr>
        <a:xfrm>
          <a:off x="2128123" y="2837498"/>
          <a:ext cx="472915" cy="47291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CD1B43-3EDB-4B33-8B03-1A77E08686DE}">
      <dsp:nvSpPr>
        <dsp:cNvPr id="0" name=""/>
        <dsp:cNvSpPr/>
      </dsp:nvSpPr>
      <dsp:spPr>
        <a:xfrm>
          <a:off x="2364581" y="2837498"/>
          <a:ext cx="5845968" cy="4729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Donors in </a:t>
          </a:r>
          <a:r>
            <a:rPr lang="en-US" sz="2100" kern="1200" dirty="0" err="1" smtClean="0"/>
            <a:t>TVET</a:t>
          </a:r>
          <a:r>
            <a:rPr lang="en-US" sz="2100" kern="1200" dirty="0" smtClean="0"/>
            <a:t> are available</a:t>
          </a:r>
          <a:endParaRPr lang="en-US" sz="2100" kern="1200" dirty="0"/>
        </a:p>
      </dsp:txBody>
      <dsp:txXfrm>
        <a:off x="2364581" y="2837498"/>
        <a:ext cx="5845968" cy="472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460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/>
          </p:cNvPr>
          <p:cNvSpPr>
            <a:spLocks noGrp="1"/>
          </p:cNvSpPr>
          <p:nvPr>
            <p:ph type="ftr" sz="quarter" idx="2"/>
          </p:nvPr>
        </p:nvSpPr>
        <p:spPr>
          <a:xfrm>
            <a:off x="0" y="8445500"/>
            <a:ext cx="2971800" cy="4460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/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445500"/>
            <a:ext cx="2971800" cy="4460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8A86789-C715-4C3C-B633-2A7259375F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7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666750"/>
            <a:ext cx="4445000" cy="3333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22750"/>
            <a:ext cx="5486400" cy="40020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1510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445500"/>
            <a:ext cx="29718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11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445500"/>
            <a:ext cx="29718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E69104C-A882-4586-88AD-162B56E02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DAF490-C37D-49F2-AA76-99602EB79DDA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2630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2C3180-0E07-45CE-A969-541CDC5782DA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>
            <a:extLst/>
          </p:cNvPr>
          <p:cNvSpPr>
            <a:spLocks noChangeArrowheads="1"/>
          </p:cNvSpPr>
          <p:nvPr userDrawn="1"/>
        </p:nvSpPr>
        <p:spPr bwMode="auto">
          <a:xfrm>
            <a:off x="0" y="42863"/>
            <a:ext cx="67818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lIns="51435" tIns="25718" rIns="51435" bIns="25718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9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436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32EB7-B3E4-413F-961A-35958C2B51B7}" type="datetime1">
              <a:rPr lang="en-US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29375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273C9-3D88-4B9C-B1AB-EC8AD852A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>
            <a:extLst/>
          </p:cNvPr>
          <p:cNvSpPr>
            <a:spLocks noChangeArrowheads="1"/>
          </p:cNvSpPr>
          <p:nvPr userDrawn="1"/>
        </p:nvSpPr>
        <p:spPr bwMode="auto">
          <a:xfrm>
            <a:off x="0" y="42863"/>
            <a:ext cx="6861175" cy="342900"/>
          </a:xfrm>
          <a:prstGeom prst="rect">
            <a:avLst/>
          </a:prstGeom>
          <a:noFill/>
          <a:ln>
            <a:noFill/>
          </a:ln>
          <a:extLst/>
        </p:spPr>
        <p:txBody>
          <a:bodyPr lIns="51435" tIns="25718" rIns="51435" bIns="25718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9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-19050" y="6588125"/>
            <a:ext cx="20574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8A1CBFB-1C55-42E0-A39C-A9E8006C652F}" type="datetime1">
              <a:rPr lang="en-US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>
          <a:xfrm>
            <a:off x="2768600" y="6475413"/>
            <a:ext cx="30861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>
          <a:xfrm>
            <a:off x="7080250" y="6550025"/>
            <a:ext cx="20574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6CC9B5A6-5039-454C-864B-DC7697081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2254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A6D702-D1AD-42CA-83B6-BB0FE9DA20B7}" type="datetime1">
              <a:rPr lang="en-US" altLang="en-US"/>
              <a:pPr>
                <a:defRPr/>
              </a:pPr>
              <a:t>3/21/2022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B232CB7-EC72-4ABF-88F9-6C6FDB8C50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768350" y="-11113"/>
            <a:ext cx="8375650" cy="317501"/>
          </a:xfrm>
          <a:prstGeom prst="rect">
            <a:avLst/>
          </a:prstGeom>
          <a:gradFill rotWithShape="0">
            <a:gsLst>
              <a:gs pos="0">
                <a:srgbClr val="0070C0"/>
              </a:gs>
              <a:gs pos="76991">
                <a:srgbClr val="00B050"/>
              </a:gs>
              <a:gs pos="47000">
                <a:srgbClr val="00B0F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BZ" sz="1350" dirty="0">
              <a:latin typeface="Times" charset="0"/>
            </a:endParaRPr>
          </a:p>
        </p:txBody>
      </p:sp>
      <p:grpSp>
        <p:nvGrpSpPr>
          <p:cNvPr id="1032" name="Group 2"/>
          <p:cNvGrpSpPr>
            <a:grpSpLocks/>
          </p:cNvGrpSpPr>
          <p:nvPr userDrawn="1"/>
        </p:nvGrpSpPr>
        <p:grpSpPr bwMode="auto">
          <a:xfrm>
            <a:off x="0" y="542925"/>
            <a:ext cx="9144000" cy="1052513"/>
            <a:chOff x="0" y="1536"/>
            <a:chExt cx="5675" cy="663"/>
          </a:xfrm>
        </p:grpSpPr>
        <p:grpSp>
          <p:nvGrpSpPr>
            <p:cNvPr id="103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41" name="Rectangle 4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3" cy="432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200"/>
              </a:p>
            </p:txBody>
          </p:sp>
          <p:sp>
            <p:nvSpPr>
              <p:cNvPr id="1042" name="Rectangle 5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1055" y="336"/>
                <a:ext cx="287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200"/>
              </a:p>
            </p:txBody>
          </p:sp>
        </p:grp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39" name="Rectangle 7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200"/>
              </a:p>
            </p:txBody>
          </p:sp>
          <p:sp>
            <p:nvSpPr>
              <p:cNvPr id="1040" name="Rectangle 8">
                <a:extLst/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200"/>
              </a:p>
            </p:txBody>
          </p:sp>
        </p:grpSp>
        <p:sp>
          <p:nvSpPr>
            <p:cNvPr id="1036" name="Rectangle 9">
              <a:extLst/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200"/>
            </a:p>
          </p:txBody>
        </p:sp>
        <p:sp>
          <p:nvSpPr>
            <p:cNvPr id="1037" name="Rectangle 10">
              <a:extLst/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200"/>
            </a:p>
          </p:txBody>
        </p:sp>
        <p:sp>
          <p:nvSpPr>
            <p:cNvPr id="23" name="Rectangle 11">
              <a:extLst/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41000">
                  <a:srgbClr val="0070C0"/>
                </a:gs>
                <a:gs pos="44000">
                  <a:srgbClr val="0070C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+mn-lt"/>
              </a:endParaRPr>
            </a:p>
          </p:txBody>
        </p:sp>
      </p:grpSp>
      <p:pic>
        <p:nvPicPr>
          <p:cNvPr id="1033" name="Picture 27" descr="C:\Users\Anoj Bhattarai\Desktop\wallpaper\titi_logo_final.png"/>
          <p:cNvPicPr>
            <a:picLocks noChangeAspect="1" noChangeArrowheads="1"/>
          </p:cNvPicPr>
          <p:nvPr userDrawn="1"/>
        </p:nvPicPr>
        <p:blipFill>
          <a:blip r:embed="rId4"/>
          <a:srcRect r="57603"/>
          <a:stretch>
            <a:fillRect/>
          </a:stretch>
        </p:blipFill>
        <p:spPr bwMode="auto">
          <a:xfrm>
            <a:off x="177800" y="14288"/>
            <a:ext cx="4603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524000"/>
            <a:ext cx="6327775" cy="39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1397000" y="1147763"/>
            <a:ext cx="6350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25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10125" y="4081463"/>
            <a:ext cx="58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495800"/>
            <a:ext cx="58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465513"/>
            <a:ext cx="581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2743200"/>
            <a:ext cx="581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9950" y="4011613"/>
            <a:ext cx="58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2514600"/>
            <a:ext cx="581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31" name="AutoShape 118"/>
          <p:cNvCxnSpPr>
            <a:cxnSpLocks noChangeShapeType="1"/>
          </p:cNvCxnSpPr>
          <p:nvPr/>
        </p:nvCxnSpPr>
        <p:spPr bwMode="auto">
          <a:xfrm flipH="1">
            <a:off x="2073275" y="2182813"/>
            <a:ext cx="3025775" cy="866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32" name="AutoShape 119"/>
          <p:cNvCxnSpPr>
            <a:cxnSpLocks noChangeShapeType="1"/>
          </p:cNvCxnSpPr>
          <p:nvPr/>
        </p:nvCxnSpPr>
        <p:spPr bwMode="auto">
          <a:xfrm flipH="1">
            <a:off x="3040063" y="2182813"/>
            <a:ext cx="2058987" cy="1050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33" name="AutoShape 120"/>
          <p:cNvCxnSpPr>
            <a:cxnSpLocks noChangeShapeType="1"/>
            <a:endCxn id="0" idx="0"/>
          </p:cNvCxnSpPr>
          <p:nvPr/>
        </p:nvCxnSpPr>
        <p:spPr bwMode="auto">
          <a:xfrm flipH="1">
            <a:off x="3700463" y="2182813"/>
            <a:ext cx="1398587" cy="1828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34" name="AutoShape 121"/>
          <p:cNvCxnSpPr>
            <a:cxnSpLocks noChangeShapeType="1"/>
          </p:cNvCxnSpPr>
          <p:nvPr/>
        </p:nvCxnSpPr>
        <p:spPr bwMode="auto">
          <a:xfrm flipH="1">
            <a:off x="4530725" y="2182813"/>
            <a:ext cx="568325" cy="13922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35" name="AutoShape 122"/>
          <p:cNvCxnSpPr>
            <a:cxnSpLocks noChangeShapeType="1"/>
            <a:endCxn id="0" idx="0"/>
          </p:cNvCxnSpPr>
          <p:nvPr/>
        </p:nvCxnSpPr>
        <p:spPr bwMode="auto">
          <a:xfrm>
            <a:off x="5080000" y="2182813"/>
            <a:ext cx="401638" cy="2389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36" name="AutoShape 123"/>
          <p:cNvCxnSpPr>
            <a:cxnSpLocks noChangeShapeType="1"/>
            <a:endCxn id="0" idx="0"/>
          </p:cNvCxnSpPr>
          <p:nvPr/>
        </p:nvCxnSpPr>
        <p:spPr bwMode="auto">
          <a:xfrm>
            <a:off x="5099050" y="2182813"/>
            <a:ext cx="3175" cy="1898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37" name="AutoShape 124"/>
          <p:cNvCxnSpPr>
            <a:cxnSpLocks noChangeShapeType="1"/>
          </p:cNvCxnSpPr>
          <p:nvPr/>
        </p:nvCxnSpPr>
        <p:spPr bwMode="auto">
          <a:xfrm>
            <a:off x="5099050" y="2182813"/>
            <a:ext cx="1366838" cy="2752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pic>
        <p:nvPicPr>
          <p:cNvPr id="5138" name="Picture 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91125" y="4572000"/>
            <a:ext cx="581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23" descr="C:\Users\Anoj Bhattarai\Desktop\wallpaper\titi_logo_final.png"/>
          <p:cNvPicPr>
            <a:picLocks noChangeAspect="1" noChangeArrowheads="1"/>
          </p:cNvPicPr>
          <p:nvPr/>
        </p:nvPicPr>
        <p:blipFill>
          <a:blip r:embed="rId5"/>
          <a:srcRect r="57603"/>
          <a:stretch>
            <a:fillRect/>
          </a:stretch>
        </p:blipFill>
        <p:spPr bwMode="auto">
          <a:xfrm>
            <a:off x="4884738" y="1404938"/>
            <a:ext cx="822325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>
            <a:extLst/>
          </p:cNvPr>
          <p:cNvSpPr/>
          <p:nvPr/>
        </p:nvSpPr>
        <p:spPr>
          <a:xfrm>
            <a:off x="228600" y="4267200"/>
            <a:ext cx="2895600" cy="376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. </a:t>
            </a:r>
            <a:endParaRPr lang="ne-NP" sz="2000" b="1" dirty="0">
              <a:solidFill>
                <a:srgbClr val="000099"/>
              </a:solidFill>
              <a:latin typeface="Arial" panose="020B0604020202020204" pitchFamily="34" charset="0"/>
              <a:ea typeface="+mj-ea"/>
              <a:cs typeface="Kalimati" panose="00000400000000000000" pitchFamily="2"/>
            </a:endParaRPr>
          </a:p>
        </p:txBody>
      </p:sp>
      <p:grpSp>
        <p:nvGrpSpPr>
          <p:cNvPr id="2" name="Group 26">
            <a:extLst/>
          </p:cNvPr>
          <p:cNvGrpSpPr/>
          <p:nvPr/>
        </p:nvGrpSpPr>
        <p:grpSpPr>
          <a:xfrm>
            <a:off x="2819400" y="3733800"/>
            <a:ext cx="525184" cy="429768"/>
            <a:chOff x="3246120" y="990600"/>
            <a:chExt cx="2682240" cy="2689860"/>
          </a:xfrm>
          <a:solidFill>
            <a:srgbClr val="FFFF00"/>
          </a:solidFill>
        </p:grpSpPr>
        <p:sp>
          <p:nvSpPr>
            <p:cNvPr id="28" name="Oval 27">
              <a:extLst/>
            </p:cNvPr>
            <p:cNvSpPr/>
            <p:nvPr/>
          </p:nvSpPr>
          <p:spPr>
            <a:xfrm>
              <a:off x="3596640" y="1341120"/>
              <a:ext cx="1981200" cy="1981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rapezoid 28">
              <a:extLst/>
            </p:cNvPr>
            <p:cNvSpPr/>
            <p:nvPr/>
          </p:nvSpPr>
          <p:spPr>
            <a:xfrm>
              <a:off x="4343400" y="990600"/>
              <a:ext cx="457200" cy="38100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0063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30" name="Trapezoid 29">
              <a:extLst/>
            </p:cNvPr>
            <p:cNvSpPr/>
            <p:nvPr/>
          </p:nvSpPr>
          <p:spPr>
            <a:xfrm rot="10800000">
              <a:off x="4328160" y="3299460"/>
              <a:ext cx="457200" cy="38100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0063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31" name="Trapezoid 30">
              <a:extLst/>
            </p:cNvPr>
            <p:cNvSpPr/>
            <p:nvPr/>
          </p:nvSpPr>
          <p:spPr>
            <a:xfrm rot="5400000">
              <a:off x="5509260" y="2171700"/>
              <a:ext cx="457200" cy="38100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0063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32" name="Trapezoid 31">
              <a:extLst/>
            </p:cNvPr>
            <p:cNvSpPr/>
            <p:nvPr/>
          </p:nvSpPr>
          <p:spPr>
            <a:xfrm rot="16200000">
              <a:off x="3208020" y="2171700"/>
              <a:ext cx="457200" cy="38100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0063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33" name="Trapezoid 32">
              <a:extLst/>
            </p:cNvPr>
            <p:cNvSpPr/>
            <p:nvPr/>
          </p:nvSpPr>
          <p:spPr>
            <a:xfrm rot="2866429">
              <a:off x="5188914" y="1359647"/>
              <a:ext cx="457200" cy="38100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0063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34" name="Trapezoid 33">
              <a:extLst/>
            </p:cNvPr>
            <p:cNvSpPr/>
            <p:nvPr/>
          </p:nvSpPr>
          <p:spPr>
            <a:xfrm rot="13598895">
              <a:off x="3526331" y="2941499"/>
              <a:ext cx="457200" cy="38100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0063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35" name="Trapezoid 34">
              <a:extLst/>
            </p:cNvPr>
            <p:cNvSpPr/>
            <p:nvPr/>
          </p:nvSpPr>
          <p:spPr>
            <a:xfrm rot="18510501">
              <a:off x="3491803" y="1402393"/>
              <a:ext cx="457200" cy="38100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0063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36" name="Trapezoid 35">
              <a:extLst/>
            </p:cNvPr>
            <p:cNvSpPr/>
            <p:nvPr/>
          </p:nvSpPr>
          <p:spPr>
            <a:xfrm rot="7702261">
              <a:off x="5168058" y="2941023"/>
              <a:ext cx="457200" cy="38100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0063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5143" name="TextBox 37"/>
          <p:cNvSpPr txBox="1">
            <a:spLocks noChangeArrowheads="1"/>
          </p:cNvSpPr>
          <p:nvPr/>
        </p:nvSpPr>
        <p:spPr bwMode="auto">
          <a:xfrm>
            <a:off x="2819400" y="3810000"/>
            <a:ext cx="61277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5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SKIPI</a:t>
            </a:r>
            <a:endParaRPr lang="en-US" sz="105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53200" y="46482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035693" y="4672097"/>
            <a:ext cx="7729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 dirty="0" err="1" smtClean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Madhesh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4800600" y="4191000"/>
            <a:ext cx="7248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Bagmati</a:t>
            </a:r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3886200" y="3581400"/>
            <a:ext cx="731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Gandaki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3429000" y="4114800"/>
            <a:ext cx="6858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50" b="1" i="1" dirty="0" err="1" smtClean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Lumbini</a:t>
            </a:r>
            <a:endParaRPr lang="en-US" sz="1050" dirty="0"/>
          </a:p>
        </p:txBody>
      </p:sp>
      <p:sp>
        <p:nvSpPr>
          <p:cNvPr id="50" name="Rectangle 49"/>
          <p:cNvSpPr/>
          <p:nvPr/>
        </p:nvSpPr>
        <p:spPr>
          <a:xfrm>
            <a:off x="1564430" y="2506881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b="1" i="1" dirty="0" err="1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Sudur</a:t>
            </a:r>
            <a:r>
              <a:rPr lang="en-US" sz="12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12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Paschim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2534664" y="2912297"/>
            <a:ext cx="6719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Karnali</a:t>
            </a:r>
            <a:endParaRPr lang="en-US" sz="1200" dirty="0"/>
          </a:p>
        </p:txBody>
      </p:sp>
      <p:sp useBgFill="1">
        <p:nvSpPr>
          <p:cNvPr id="42" name="TextBox 41"/>
          <p:cNvSpPr txBox="1"/>
          <p:nvPr/>
        </p:nvSpPr>
        <p:spPr>
          <a:xfrm>
            <a:off x="76200" y="575846"/>
            <a:ext cx="762000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SKIPI</a:t>
            </a:r>
            <a:endParaRPr lang="en-US" sz="1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itle 5"/>
          <p:cNvSpPr>
            <a:spLocks noGrp="1" noChangeArrowheads="1"/>
          </p:cNvSpPr>
          <p:nvPr>
            <p:ph type="ctrTitle"/>
          </p:nvPr>
        </p:nvSpPr>
        <p:spPr>
          <a:xfrm>
            <a:off x="601663" y="601663"/>
            <a:ext cx="7737475" cy="579437"/>
          </a:xfrm>
        </p:spPr>
        <p:txBody>
          <a:bodyPr/>
          <a:lstStyle/>
          <a:p>
            <a:pPr eaLnBrk="1" hangingPunct="1"/>
            <a:r>
              <a:rPr lang="ne-NP" altLang="en-US" sz="2700" b="1" dirty="0" smtClean="0">
                <a:solidFill>
                  <a:srgbClr val="000099"/>
                </a:solidFill>
                <a:latin typeface="Arial" pitchFamily="34" charset="0"/>
                <a:cs typeface="Kalimati" pitchFamily="2"/>
              </a:rPr>
              <a:t>प्राविधिक शिक्षा तथा व्यावसायिक तालीम परिषद्</a:t>
            </a:r>
            <a:endParaRPr lang="en-US" altLang="en-US" sz="2700" b="1" dirty="0" smtClean="0">
              <a:solidFill>
                <a:srgbClr val="000099"/>
              </a:solidFill>
              <a:latin typeface="Arial" pitchFamily="34" charset="0"/>
              <a:cs typeface="Kalimati" pitchFamily="2"/>
            </a:endParaRP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838200" y="0"/>
            <a:ext cx="685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 dirty="0">
                <a:solidFill>
                  <a:schemeClr val="bg1"/>
                </a:solidFill>
              </a:rPr>
              <a:t>Institute Name: </a:t>
            </a:r>
            <a:r>
              <a:rPr lang="en-US" b="1" i="1" dirty="0" err="1" smtClean="0">
                <a:solidFill>
                  <a:schemeClr val="bg1"/>
                </a:solidFill>
              </a:rPr>
              <a:t>SKIPI</a:t>
            </a:r>
            <a:r>
              <a:rPr lang="en-US" b="1" i="1" dirty="0" smtClean="0">
                <a:solidFill>
                  <a:schemeClr val="bg1"/>
                </a:solidFill>
              </a:rPr>
              <a:t>, </a:t>
            </a:r>
            <a:r>
              <a:rPr lang="en-US" b="1" i="1" dirty="0">
                <a:solidFill>
                  <a:schemeClr val="bg1"/>
                </a:solidFill>
              </a:rPr>
              <a:t>Dang</a:t>
            </a:r>
            <a:endParaRPr lang="en-US" dirty="0"/>
          </a:p>
        </p:txBody>
      </p:sp>
      <p:sp>
        <p:nvSpPr>
          <p:cNvPr id="49" name="Rectangle 38"/>
          <p:cNvSpPr>
            <a:spLocks noChangeArrowheads="1"/>
          </p:cNvSpPr>
          <p:nvPr/>
        </p:nvSpPr>
        <p:spPr bwMode="auto">
          <a:xfrm>
            <a:off x="990600" y="152400"/>
            <a:ext cx="685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2" name="Rectangle 51">
            <a:extLst/>
          </p:cNvPr>
          <p:cNvSpPr/>
          <p:nvPr/>
        </p:nvSpPr>
        <p:spPr>
          <a:xfrm>
            <a:off x="289157" y="4887913"/>
            <a:ext cx="415530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ne-NP" sz="2000" b="1" dirty="0" smtClean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३</a:t>
            </a:r>
            <a:r>
              <a:rPr lang="en-US" sz="2000" b="1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9</a:t>
            </a:r>
            <a:r>
              <a:rPr lang="ne-NP" sz="2000" b="1" dirty="0" smtClean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औं </a:t>
            </a:r>
            <a:r>
              <a:rPr lang="ne-NP" sz="2000" b="1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व्यवस्थापन समिक्षा </a:t>
            </a:r>
            <a:r>
              <a:rPr lang="ne-NP" sz="2000" b="1" dirty="0" smtClean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गोष्ठी-२०७</a:t>
            </a:r>
            <a:r>
              <a:rPr lang="en-US" sz="2400" b="1" dirty="0">
                <a:solidFill>
                  <a:srgbClr val="000099"/>
                </a:solidFill>
                <a:latin typeface="Arial" panose="020B0604020202020204" pitchFamily="34" charset="0"/>
                <a:cs typeface="Kalimati" panose="00000400000000000000" pitchFamily="2"/>
              </a:rPr>
              <a:t>8</a:t>
            </a:r>
            <a:endParaRPr lang="en-US" sz="2400" b="1" dirty="0">
              <a:solidFill>
                <a:srgbClr val="000099"/>
              </a:solidFill>
              <a:latin typeface="Preeti" pitchFamily="2" charset="0"/>
              <a:ea typeface="+mj-ea"/>
              <a:cs typeface="Kalimati" panose="00000400000000000000" pitchFamily="2"/>
            </a:endParaRPr>
          </a:p>
        </p:txBody>
      </p:sp>
      <p:sp>
        <p:nvSpPr>
          <p:cNvPr id="53" name="Rectangle 52">
            <a:extLst/>
          </p:cNvPr>
          <p:cNvSpPr/>
          <p:nvPr/>
        </p:nvSpPr>
        <p:spPr>
          <a:xfrm>
            <a:off x="276225" y="5264150"/>
            <a:ext cx="86677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Institute Name (</a:t>
            </a:r>
            <a:r>
              <a:rPr lang="ne-NP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शिक्षालयको नाम</a:t>
            </a:r>
            <a:r>
              <a:rPr lang="en-US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):</a:t>
            </a:r>
            <a:r>
              <a:rPr lang="en-US" sz="1600" b="1" dirty="0">
                <a:solidFill>
                  <a:srgbClr val="000099"/>
                </a:solidFill>
                <a:latin typeface="Arial" pitchFamily="34" charset="0"/>
                <a:ea typeface="Kalimati" pitchFamily="2"/>
                <a:cs typeface="Kalimati" pitchFamily="2"/>
              </a:rPr>
              <a:t> </a:t>
            </a:r>
            <a:r>
              <a:rPr lang="en-US" sz="1600" b="1" dirty="0" smtClean="0">
                <a:solidFill>
                  <a:srgbClr val="000099"/>
                </a:solidFill>
                <a:latin typeface="Arial" pitchFamily="34" charset="0"/>
                <a:ea typeface="Kalimati" pitchFamily="2"/>
                <a:cs typeface="Kalimati" pitchFamily="2"/>
              </a:rPr>
              <a:t>Shaheed </a:t>
            </a:r>
            <a:r>
              <a:rPr lang="en-US" sz="1600" b="1" dirty="0">
                <a:solidFill>
                  <a:srgbClr val="000099"/>
                </a:solidFill>
                <a:latin typeface="Arial" pitchFamily="34" charset="0"/>
                <a:ea typeface="Kalimati" pitchFamily="2"/>
                <a:cs typeface="Kalimati" pitchFamily="2"/>
              </a:rPr>
              <a:t>Krishna Sen </a:t>
            </a:r>
            <a:r>
              <a:rPr lang="en-US" sz="1600" b="1" dirty="0" err="1">
                <a:solidFill>
                  <a:srgbClr val="000099"/>
                </a:solidFill>
                <a:latin typeface="Arial" pitchFamily="34" charset="0"/>
                <a:ea typeface="Kalimati" pitchFamily="2"/>
                <a:cs typeface="Kalimati" pitchFamily="2"/>
              </a:rPr>
              <a:t>Ichchhuk</a:t>
            </a:r>
            <a:r>
              <a:rPr lang="en-US" sz="1600" b="1" dirty="0">
                <a:solidFill>
                  <a:srgbClr val="000099"/>
                </a:solidFill>
                <a:latin typeface="Arial" pitchFamily="34" charset="0"/>
                <a:ea typeface="Kalimati" pitchFamily="2"/>
                <a:cs typeface="Kalimati" pitchFamily="2"/>
              </a:rPr>
              <a:t> Polytechnic Institute</a:t>
            </a:r>
            <a:r>
              <a:rPr lang="en-US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 </a:t>
            </a:r>
            <a:r>
              <a:rPr lang="ne-NP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 </a:t>
            </a:r>
          </a:p>
          <a:p>
            <a:pPr defTabSz="9144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Address (</a:t>
            </a:r>
            <a:r>
              <a:rPr lang="ne-NP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ठेगाना</a:t>
            </a:r>
            <a:r>
              <a:rPr lang="en-US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):</a:t>
            </a:r>
            <a:r>
              <a:rPr lang="en-US" sz="1600" b="1" dirty="0">
                <a:solidFill>
                  <a:srgbClr val="000099"/>
                </a:solidFill>
                <a:latin typeface="Arial" pitchFamily="34" charset="0"/>
                <a:ea typeface="Kalimati" pitchFamily="2"/>
                <a:cs typeface="Kalimati" pitchFamily="2"/>
              </a:rPr>
              <a:t> </a:t>
            </a:r>
            <a:r>
              <a:rPr lang="en-US" sz="1600" b="1" dirty="0" err="1">
                <a:solidFill>
                  <a:srgbClr val="000099"/>
                </a:solidFill>
                <a:latin typeface="Arial" pitchFamily="34" charset="0"/>
                <a:ea typeface="Kalimati" pitchFamily="2"/>
                <a:cs typeface="Kalimati" pitchFamily="2"/>
              </a:rPr>
              <a:t>Ghorahi</a:t>
            </a:r>
            <a:r>
              <a:rPr lang="en-US" sz="1600" b="1" dirty="0">
                <a:solidFill>
                  <a:srgbClr val="000099"/>
                </a:solidFill>
                <a:latin typeface="Arial" pitchFamily="34" charset="0"/>
                <a:ea typeface="Kalimati" pitchFamily="2"/>
                <a:cs typeface="Kalimati" pitchFamily="2"/>
              </a:rPr>
              <a:t> Sub Metro Politian city 17, Dang</a:t>
            </a:r>
            <a:endParaRPr lang="ne-NP" sz="1600" dirty="0">
              <a:solidFill>
                <a:srgbClr val="000099"/>
              </a:solidFill>
              <a:latin typeface="Arial" panose="020B0604020202020204" pitchFamily="34" charset="0"/>
              <a:ea typeface="+mj-ea"/>
              <a:cs typeface="Kalimati" panose="00000400000000000000" pitchFamily="2"/>
            </a:endParaRPr>
          </a:p>
          <a:p>
            <a:pPr defTabSz="91440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Representative (</a:t>
            </a:r>
            <a:r>
              <a:rPr lang="ne-NP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प्रतिनिधि</a:t>
            </a:r>
            <a:r>
              <a:rPr lang="en-US" sz="1600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): </a:t>
            </a:r>
            <a:r>
              <a:rPr lang="en-US" sz="1600" dirty="0" err="1" smtClean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Achyut</a:t>
            </a:r>
            <a:r>
              <a:rPr lang="en-US" sz="1600" dirty="0" smtClean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 Raj </a:t>
            </a:r>
            <a:r>
              <a:rPr lang="en-US" sz="1600" dirty="0" err="1" smtClean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Kalimati" panose="00000400000000000000" pitchFamily="2"/>
              </a:rPr>
              <a:t>Dahal</a:t>
            </a:r>
            <a:endParaRPr lang="ne-NP" sz="1600" dirty="0">
              <a:solidFill>
                <a:srgbClr val="000099"/>
              </a:solidFill>
              <a:latin typeface="Arial" panose="020B0604020202020204" pitchFamily="34" charset="0"/>
              <a:ea typeface="+mj-ea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9422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 noChangeArrowheads="1"/>
          </p:cNvSpPr>
          <p:nvPr>
            <p:ph type="ctrTitle"/>
          </p:nvPr>
        </p:nvSpPr>
        <p:spPr>
          <a:xfrm>
            <a:off x="2057400" y="2743200"/>
            <a:ext cx="4972050" cy="1222375"/>
          </a:xfrm>
        </p:spPr>
        <p:txBody>
          <a:bodyPr/>
          <a:lstStyle/>
          <a:p>
            <a:pPr eaLnBrk="1" hangingPunct="1"/>
            <a:r>
              <a:rPr lang="ne-NP" altLang="en-US" b="1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Kalimati" pitchFamily="2"/>
              </a:rPr>
              <a:t>धन्यवाद !</a:t>
            </a:r>
            <a:endParaRPr lang="en-US" altLang="en-US" b="1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4339" name="Rectangle 24"/>
          <p:cNvSpPr>
            <a:spLocks noChangeArrowheads="1"/>
          </p:cNvSpPr>
          <p:nvPr/>
        </p:nvSpPr>
        <p:spPr bwMode="auto">
          <a:xfrm>
            <a:off x="762000" y="4114800"/>
            <a:ext cx="7772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tabLst>
                <a:tab pos="3941763" algn="l"/>
              </a:tabLst>
            </a:pPr>
            <a:r>
              <a:rPr lang="en-US" altLang="en-US" sz="3300" b="1">
                <a:solidFill>
                  <a:srgbClr val="000099"/>
                </a:solidFill>
                <a:latin typeface="Bradley Hand ITC" pitchFamily="66" charset="0"/>
                <a:cs typeface="Times New Roman" pitchFamily="18" charset="0"/>
              </a:rPr>
              <a:t>Requesting for feedback and queries… </a:t>
            </a:r>
            <a:endParaRPr lang="en-US" altLang="en-US" sz="3300">
              <a:solidFill>
                <a:srgbClr val="000099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</a:t>
            </a:r>
            <a:r>
              <a:rPr lang="en-US" b="1" dirty="0" err="1" smtClean="0"/>
              <a:t>SKIPI</a:t>
            </a:r>
            <a:r>
              <a:rPr lang="en-US" b="1" dirty="0" smtClean="0"/>
              <a:t>  is doing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236818"/>
              </p:ext>
            </p:extLst>
          </p:nvPr>
        </p:nvGraphicFramePr>
        <p:xfrm>
          <a:off x="152400" y="1219200"/>
          <a:ext cx="8701088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1CBFB-1C55-42E0-A39C-A9E8006C652F}" type="datetime1">
              <a:rPr lang="en-US" smtClean="0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B5A6-5039-454C-864B-DC7697081813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40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Target Vs Achievement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993905"/>
              </p:ext>
            </p:extLst>
          </p:nvPr>
        </p:nvGraphicFramePr>
        <p:xfrm>
          <a:off x="381000" y="1143000"/>
          <a:ext cx="8472488" cy="5033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1CBFB-1C55-42E0-A39C-A9E8006C652F}" type="datetime1">
              <a:rPr lang="en-US" smtClean="0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B5A6-5039-454C-864B-DC769708181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1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Gender: Students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1CBFB-1C55-42E0-A39C-A9E8006C652F}" type="datetime1">
              <a:rPr lang="en-US" smtClean="0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B5A6-5039-454C-864B-DC769708181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957" y="1371599"/>
            <a:ext cx="8615430" cy="517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26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Gender: Staff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1CBFB-1C55-42E0-A39C-A9E8006C652F}" type="datetime1">
              <a:rPr lang="en-US" smtClean="0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B5A6-5039-454C-864B-DC7697081813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573838"/>
            <a:ext cx="8153399" cy="490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09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Activities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948667"/>
              </p:ext>
            </p:extLst>
          </p:nvPr>
        </p:nvGraphicFramePr>
        <p:xfrm>
          <a:off x="762000" y="19812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1CBFB-1C55-42E0-A39C-A9E8006C652F}" type="datetime1">
              <a:rPr lang="en-US" smtClean="0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B5A6-5039-454C-864B-DC7697081813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16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Activities..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778462"/>
              </p:ext>
            </p:extLst>
          </p:nvPr>
        </p:nvGraphicFramePr>
        <p:xfrm>
          <a:off x="762000" y="19812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1CBFB-1C55-42E0-A39C-A9E8006C652F}" type="datetime1">
              <a:rPr lang="en-US" smtClean="0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B5A6-5039-454C-864B-DC7697081813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4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Strengths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921923"/>
              </p:ext>
            </p:extLst>
          </p:nvPr>
        </p:nvGraphicFramePr>
        <p:xfrm>
          <a:off x="-36696" y="1066800"/>
          <a:ext cx="9104496" cy="495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1CBFB-1C55-42E0-A39C-A9E8006C652F}" type="datetime1">
              <a:rPr lang="en-US" smtClean="0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B5A6-5039-454C-864B-DC7697081813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22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Opportunities, Challenges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76901"/>
              </p:ext>
            </p:extLst>
          </p:nvPr>
        </p:nvGraphicFramePr>
        <p:xfrm>
          <a:off x="304800" y="1447800"/>
          <a:ext cx="8210550" cy="472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1CBFB-1C55-42E0-A39C-A9E8006C652F}" type="datetime1">
              <a:rPr lang="en-US" smtClean="0"/>
              <a:pPr>
                <a:defRPr/>
              </a:pPr>
              <a:t>3/21/2022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B5A6-5039-454C-864B-DC7697081813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9297</TotalTime>
  <Words>431</Words>
  <Application>Microsoft Office PowerPoint</Application>
  <PresentationFormat>On-screen Show (4:3)</PresentationFormat>
  <Paragraphs>90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Bradley Hand ITC</vt:lpstr>
      <vt:lpstr>Calibri</vt:lpstr>
      <vt:lpstr>Calibri Light</vt:lpstr>
      <vt:lpstr>Kalimati</vt:lpstr>
      <vt:lpstr>Preeti</vt:lpstr>
      <vt:lpstr>Times</vt:lpstr>
      <vt:lpstr>Times New Roman</vt:lpstr>
      <vt:lpstr>Blends</vt:lpstr>
      <vt:lpstr>प्राविधिक शिक्षा तथा व्यावसायिक तालीम परिषद्</vt:lpstr>
      <vt:lpstr>What SKIPI  is doing</vt:lpstr>
      <vt:lpstr>Target Vs Achievement</vt:lpstr>
      <vt:lpstr>Gender: Students  </vt:lpstr>
      <vt:lpstr>Gender: Staff</vt:lpstr>
      <vt:lpstr>Activities</vt:lpstr>
      <vt:lpstr>Activities..</vt:lpstr>
      <vt:lpstr>Strengths</vt:lpstr>
      <vt:lpstr>Opportunities, Challenges</vt:lpstr>
      <vt:lpstr>धन्यवाद !</vt:lpstr>
    </vt:vector>
  </TitlesOfParts>
  <Company>binay_mishra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ctevt</dc:creator>
  <cp:lastModifiedBy>DELL</cp:lastModifiedBy>
  <cp:revision>393</cp:revision>
  <cp:lastPrinted>2017-01-08T04:33:31Z</cp:lastPrinted>
  <dcterms:created xsi:type="dcterms:W3CDTF">2008-07-14T04:21:39Z</dcterms:created>
  <dcterms:modified xsi:type="dcterms:W3CDTF">2022-03-21T08:40:05Z</dcterms:modified>
</cp:coreProperties>
</file>